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65" r:id="rId4"/>
    <p:sldId id="257" r:id="rId5"/>
    <p:sldId id="266" r:id="rId6"/>
    <p:sldId id="267" r:id="rId7"/>
    <p:sldId id="258" r:id="rId8"/>
    <p:sldId id="264" r:id="rId9"/>
    <p:sldId id="259" r:id="rId10"/>
    <p:sldId id="260" r:id="rId11"/>
    <p:sldId id="269" r:id="rId12"/>
    <p:sldId id="261" r:id="rId13"/>
    <p:sldId id="268" r:id="rId14"/>
    <p:sldId id="262" r:id="rId15"/>
    <p:sldId id="263" r:id="rId16"/>
    <p:sldId id="270" r:id="rId17"/>
    <p:sldId id="272" r:id="rId1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35" autoAdjust="0"/>
    <p:restoredTop sz="94660"/>
  </p:normalViewPr>
  <p:slideViewPr>
    <p:cSldViewPr>
      <p:cViewPr varScale="1">
        <p:scale>
          <a:sx n="86" d="100"/>
          <a:sy n="86" d="100"/>
        </p:scale>
        <p:origin x="-5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8000">
              <a:srgbClr val="FF0000">
                <a:alpha val="28000"/>
              </a:srgbClr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4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1AF34-2CDE-4A85-A806-9C114C49ABBC}" type="datetimeFigureOut">
              <a:rPr lang="es-ES" smtClean="0"/>
              <a:t>24/11/2012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18CC9-153E-48AB-8E7E-4F9B6B5D07A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Autofit/>
          </a:bodyPr>
          <a:lstStyle/>
          <a:p>
            <a:r>
              <a:rPr lang="es-ES" sz="4800" b="1" dirty="0" smtClean="0">
                <a:solidFill>
                  <a:schemeClr val="bg1"/>
                </a:solidFill>
                <a:latin typeface="Comic Sans MS" pitchFamily="66" charset="0"/>
              </a:rPr>
              <a:t>MY NEW FRIENDS FROM ALL OVER THE WORLD</a:t>
            </a:r>
            <a:endParaRPr lang="es-ES" sz="4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4" name="3 Imagen" descr="multi-cultural-children-vector-1356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2143525"/>
            <a:ext cx="7920880" cy="4393189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691680" y="404664"/>
            <a:ext cx="619268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Susan, where are you from?</a:t>
            </a:r>
            <a:endParaRPr lang="es-ES" sz="2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latin typeface="Segoe Print"/>
            </a:endParaRPr>
          </a:p>
        </p:txBody>
      </p:sp>
      <p:pic>
        <p:nvPicPr>
          <p:cNvPr id="8193" name="Picture 1" descr="C:\Users\ACER\Desktop\Maxen\Level 1\costumes\USAgir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5976" y="2348880"/>
            <a:ext cx="3208560" cy="3834620"/>
          </a:xfrm>
          <a:prstGeom prst="rect">
            <a:avLst/>
          </a:prstGeom>
          <a:noFill/>
        </p:spPr>
      </p:pic>
      <p:sp>
        <p:nvSpPr>
          <p:cNvPr id="7" name="6 Llamada ovalada"/>
          <p:cNvSpPr/>
          <p:nvPr/>
        </p:nvSpPr>
        <p:spPr>
          <a:xfrm>
            <a:off x="395536" y="1628800"/>
            <a:ext cx="3600400" cy="2520280"/>
          </a:xfrm>
          <a:prstGeom prst="wedgeEllipseCallout">
            <a:avLst>
              <a:gd name="adj1" fmla="val 64687"/>
              <a:gd name="adj2" fmla="val 6363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b="1" dirty="0" smtClean="0"/>
              <a:t>I am </a:t>
            </a:r>
            <a:r>
              <a:rPr lang="es-ES" sz="4400" b="1" dirty="0" err="1" smtClean="0"/>
              <a:t>from</a:t>
            </a:r>
            <a:r>
              <a:rPr lang="es-ES" sz="4400" b="1" dirty="0" smtClean="0"/>
              <a:t> USA!</a:t>
            </a:r>
            <a:endParaRPr lang="es-ES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763688" y="764704"/>
            <a:ext cx="55446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kern="10" dirty="0" err="1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Lia</a:t>
            </a:r>
            <a:r>
              <a:rPr lang="en-US" sz="4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, where are you from?</a:t>
            </a:r>
            <a:endParaRPr lang="es-ES" sz="20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latin typeface="Segoe Print"/>
            </a:endParaRPr>
          </a:p>
        </p:txBody>
      </p:sp>
      <p:pic>
        <p:nvPicPr>
          <p:cNvPr id="5" name="4 Imagen" descr="hind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2564904"/>
            <a:ext cx="3458899" cy="3600400"/>
          </a:xfrm>
          <a:prstGeom prst="rect">
            <a:avLst/>
          </a:prstGeom>
        </p:spPr>
      </p:pic>
      <p:sp>
        <p:nvSpPr>
          <p:cNvPr id="6" name="5 Llamada de nube"/>
          <p:cNvSpPr/>
          <p:nvPr/>
        </p:nvSpPr>
        <p:spPr>
          <a:xfrm>
            <a:off x="4283968" y="1916832"/>
            <a:ext cx="4176464" cy="1944216"/>
          </a:xfrm>
          <a:prstGeom prst="cloudCallout">
            <a:avLst>
              <a:gd name="adj1" fmla="val -51168"/>
              <a:gd name="adj2" fmla="val 693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400" dirty="0" smtClean="0"/>
              <a:t>I am </a:t>
            </a:r>
            <a:r>
              <a:rPr lang="es-ES" sz="4400" dirty="0" err="1" smtClean="0"/>
              <a:t>from</a:t>
            </a:r>
            <a:r>
              <a:rPr lang="es-ES" sz="4400" dirty="0" smtClean="0"/>
              <a:t> India!!</a:t>
            </a:r>
            <a:endParaRPr lang="es-E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t1.gstatic.com/images?q=tbn:ANd9GcQ4bPIgXpBg0BUejEWT4idhXkzmdNRlL8O2on1pKa1dtvM67ff6xpjuJTsZJ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2708920"/>
            <a:ext cx="4583739" cy="303922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539552" y="764704"/>
            <a:ext cx="78488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b="1" dirty="0" smtClean="0">
                <a:solidFill>
                  <a:schemeClr val="bg1"/>
                </a:solidFill>
              </a:rPr>
              <a:t>I am  </a:t>
            </a:r>
            <a:r>
              <a:rPr lang="es-ES" sz="6600" b="1" dirty="0" err="1" smtClean="0">
                <a:solidFill>
                  <a:schemeClr val="bg1"/>
                </a:solidFill>
              </a:rPr>
              <a:t>from</a:t>
            </a:r>
            <a:r>
              <a:rPr lang="es-ES" sz="6600" b="1" dirty="0" smtClean="0">
                <a:solidFill>
                  <a:schemeClr val="bg1"/>
                </a:solidFill>
              </a:rPr>
              <a:t>    CHINA</a:t>
            </a:r>
            <a:endParaRPr lang="es-ES" sz="6600" b="1" dirty="0">
              <a:solidFill>
                <a:schemeClr val="bg1"/>
              </a:solidFill>
            </a:endParaRPr>
          </a:p>
        </p:txBody>
      </p:sp>
      <p:pic>
        <p:nvPicPr>
          <p:cNvPr id="6" name="5 Imagen" descr="chin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452320" y="1484784"/>
            <a:ext cx="1547664" cy="1031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404664"/>
            <a:ext cx="78488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600" b="1" dirty="0" err="1" smtClean="0">
                <a:solidFill>
                  <a:schemeClr val="bg1"/>
                </a:solidFill>
              </a:rPr>
              <a:t>We</a:t>
            </a:r>
            <a:r>
              <a:rPr lang="es-ES" sz="6600" b="1" dirty="0" smtClean="0">
                <a:solidFill>
                  <a:schemeClr val="bg1"/>
                </a:solidFill>
              </a:rPr>
              <a:t> are </a:t>
            </a:r>
            <a:r>
              <a:rPr lang="es-ES" sz="6600" b="1" dirty="0" err="1" smtClean="0">
                <a:solidFill>
                  <a:schemeClr val="bg1"/>
                </a:solidFill>
              </a:rPr>
              <a:t>from</a:t>
            </a:r>
            <a:r>
              <a:rPr lang="es-ES" sz="6600" b="1" dirty="0" smtClean="0">
                <a:solidFill>
                  <a:schemeClr val="bg1"/>
                </a:solidFill>
              </a:rPr>
              <a:t>   INDIA</a:t>
            </a:r>
          </a:p>
        </p:txBody>
      </p:sp>
      <p:sp>
        <p:nvSpPr>
          <p:cNvPr id="25602" name="AutoShape 2" descr="data:image/jpeg;base64,/9j/4AAQSkZJRgABAQAAAQABAAD/2wCEAAkGBhQQEBQUEBQUEBQQFRQVFBQUFhQUFBQUFxQVFBUUFBQXHCYeGBojGRQWHy8gIycpLCwvFx8xNTAqNiYtLCkBCQoKDgwOFw8PGikkHCApKSkqKSkpKSkqLiwpLCwpKSkpKSksNSwpKSksLCkpLCwpKSkpKSksKSksLCkpKSksKf/AABEIAJsAzwMBIgACEQEDEQH/xAAcAAABBQEBAQAAAAAAAAAAAAACAAEDBQYEBwj/xABCEAACAQMCAwUEBggFAwUAAAABAgMABBESIQUxQQYTUWGBIjJCcRQjUpGh8AckQ2JykrHBY4Ki0eEVM+M0U3Oywv/EABoBAAIDAQEAAAAAAAAAAAAAAAEDAAIEBQb/xAAnEQACAgEEAQQBBQAAAAAAAAAAAQIRAwQSITEyEyJBYYEFQlFx0f/aAAwDAQACEQMRAD8AgxSxSFPXVEiApxTCnAqECoqEUQqEOe/uTHGSg1SMVSNPtyOQqL95yfIVqODcBg4dE1xdOrTYHe3EmwXPwRZ9xRyAXc1leFGW5vEa1jE62wYiRm0263B9kF2G76FJOlN8t0rdWXZoF1mu3+lzLupdQsUR/wAGDdV/iOWPjXN1OS3S6H44nL9Iub/aHXY2x/asP1mUf4SHaFT9pst4AVc8J4LDappgQKDux3LuerO59p28yT6V1z3CxqzyMqIoyzMcKoHMseWBWaZpOKbLrt7I833Sa6Hgg5xwn7R9phywN6y2PSJLni0l47Q2DaEQlZ7wbqmPeitujy9NXur5nFXfDeFxWkISMCOOPJZm6nOWeSRubE7lia4+L38fDrN2jCRiKNhDHsqlwp0IFHmP6145fXc17IZriUtq2TSoT2QNgF3AXO+OvM70R+LBLI/ae9ggjIIIPUbj76EivHuyHaeazuYopZJHtzlQvslQGOlQE2xh2Hu9Dyr2KqhnBwe2QOKHFSYpjQKDYqu4/wAFW7t5IXOnWMqw5o6nUjjzDAGoOL9rLe2bu2ZpZjyggUzTH5onu/5sVwjtJetunDJNH+JcQRyY/wDjwf61amBtGb4fOx1RzALNAdEqjlqxkOPFWGGB86nIqHtBxBXvYJFR4JXSW3uIXwHBVRNCTpJVgVL4YEgj5bdJ3rqYJ7o8mOapkDpUWK6KjcVqQpkZFMRRGlRADQty/PiKPFC/I/nqKDZECqUfcVNHHU4WlORejjFvQlcV3slRtCKCkBo5MVH9D+k3NvbMSI52cy4yC0cShygI5BiQD5ZroK1HG2i6tJB8NyiekqtER97D7qGRvY6JFcnpFrapEgSNQiqAAqgBQB0AFc/FeMRWqa5W0gnSqjLPI3RIkG7sfAVxcQ7R4cw2qfSrnG6A4jizya4k+AddI9o9B1ouEdndD9/cP9JucY7wjSkYPwW6fs18/ePU1x/7Ni+jkh4NLfOJb9e7iUhorPOQDnIkuWG0jjog9lfM1pgKcCnxQuwo85/S/ctogjwFDFyr5314EZTHQaXJz5DlvWPjXAwNsYHoOlab9LIUXNufaDaFyTjSVErBQv72pjnyK1mwKsdvQJbbOO/Yq0TKcMjM4YbFCFzr2+yQD6V73bg6VydRwMnGM+eOmeeK8Q4VZG4voURkXQ64ZwWAk2f3cHV7Kcjgb716txztUsD9zAhurpvdgT4ARs8zco08zuelAx6xp5Cw4txiK0j7ydwi5wOrM3RUXmzHoBWY4jPd3URlk18PtQULRqf1uSIuqu7uNoQFbVpX2sKcmrHgvZh+9+lXzi4usezgfVW4PwQJ0Pi3M1oJrcOpRh7LAqw8VYEMPuJFToxdlHYcIisJkWBBFHcDu2xknvk1OpY8yWUyAkncotXtZ+1D3Fq8DELc2jKmo/8AvRe3BMR9lwEY+IZhVxwy+E8KSKCusZKnmrD2WU+asCvpRIjHfpJ4UymG8j/YSRifb9lqIEh/g7xwfJ/KudeX+3L0rfzQh1KsAysCrA7ggjBBHgQceteb21sbeSa1Jz9GK92x5tA41RH5gZU/w1r006e0Tmh8olfahanemFdNGVkeKQWj00QWiAj0ULpsfz1FdGmgfkfz1FUZag0SpVNCBTikFg6jNHTNURDnYelRWXCGvbowGQwxwrHM7J/3WYu+gI3wYMZ9ob77V0Gurso2OIuPt2g9dFx/5Krmk1jdEiuTYcN4ZHbxiOFBGg5AdT1ZjzZj1JyTXZQ0VcmzWgqVIVTcY7Y2toSskoLj9lH9ZL6ovu/5sVA1/Bz9suyh4hFGquIzE5b20LKQylDy3DDOQfL7vJOK2txZ5W4XutBKGVgwU42DICMSZ2Psk898b1reMfpLuJsrbKLVPttiSYjyHuJ/qrJyrrcvIWldubyEu5HgWPTy5eQoSyxibcCyx64Lz9HPZye4QzRSxW8bgIZkCvdAgtrEYJxEx1YLHfAGAAa9O4L2fhs0KwJp1HLsfakduZaRzux+deJcI4hNwycz2mWRv+9B8MieXgR0PMeuK9s7P9oYr+BZoG1K2xB2ZGwCyOOhGem2+RzFXUlJWjNNSUnuLKmNPSNAiKHj6fR3W8XlENFyo+O2znVgc2iYlx+6ZB1FPZydzdtGMd1eAzxHO3e7d+g+eVlH8T+FXjKCCCAQQcg7gjqD5YrGx27GwZU9qbhU0vcnq30diUQ/x27BD/Fmiij4Zsawna4Y4nCRze0cN8lmBX8WattaXKyRpIhysiq6nxVhqU/cRXn3FJ++4pcON1tkjtl8Ne8so9GcCnYV70UyP2hsKHRU2KY12EzGRqlPposUQFBhAIoSmc/nrUtC42P561VsgINLNDSpYSQGmahU05NSgAlaLhUnd8Rt2zhZFngPhllWVB98RpjUN3a94mnUUOQyuvvI6nKuPMEZ8+XWhOO6LRFwz0gVW8d7Rw2UYaYklshI0GqSQjoq/wBSSAPGoey3GWuYMyALLEzRSqvLvF3yvkQVYeTCvNe3LgX0mSZWiRFlfbJYkylQoOFRVZAB5HOSc1xpe2zfjW9gdpu2V9d5ETraRH9nGW1EZ5PKBk+mBWdspmXCSKIyeRT3GPhnxPnzp7K9aWWFQFiS4kaJHZtXtgqvtqhyoy6jODzzuBVjd2TRyPFMuiSJtLqd8MMEYPUEYIPUEUqe/b7kasfp3UGNT0gKGQZGxK+exx8gazG34GmnVPfIX5nFS9n+0BsLjv7fEkTYFxEpBDrv7SjkHGcj18arTwqHPt+2x6u2T670J4OqsHh9hh0G6sPAjzrRBxh0zNkUpqmv9PoPh3EEuIklhYPHINSsORB/52x0IIrpryHsR2l+gzaJDi1nb2hnaCU7d4D0QnZvDZvGvXhT001aMji4umMazvAZ1Vr+VjhBeTsT5RxxK34xmtJ1rH9l+GzSwQmUxrC8jXRVS5kmaSZpoxLqUKqqWVsAtkqvIbVZC5Adn+0SR2ccMWJbmLvIY4Bu+qOR40MgHuRgBSXO2OWTjOc7PW+I5DnWWnnLOfjIlZSx+enNbrsWf1G3Y/Gms+eqRn3/AJv61h+zhzaxt9sM38zsf71q0/kIyeJZEUOKIiliukIEBSpU4oBGoXOx/PUUTUDcj+eooMBHmhJpxS01VEEDT5paKYCiQcCiBps0gKhCbh181pM0igvFNp75QPbQqNKzIPi9nAZeeFUjcYOJ4hdia4uZeYkuJiD5CQov+lRW1Q4/P3VgjF3ckyfYmk28mbWPwYVzNdCo7kbtG/fQNnaLDOs8SqJI21KWVXTV0Yo2RkHceBqx4jxOS6k72cqz6QmpUSPKgkjIUb4zzPyrjFCJ98AE+JA9kevX0rlOUmqs6fpwT3USmgf15jOCASPBSQQp8yDSkkCjJOBT5qqtcjKtUUnAeGk3duJgq/XgyyzOvcGIFCwYMMcu8+I51AYGMnZ9r+H2cUyHh0qyRyBu8iQs6REYw0cnLByRoycY261U59KVPln3KqM0dLtluTYBAPMZHnvn51v/ANHHact+qTHJRcwMSSWQDeJieZUbg9V/hrBYqOSdo2VkYoysCpXd9Q5aOmee9Lxyp0OzY1JfZ7pxeYpbTPv7EMzcj8MbH+1Dwi37u3hT7EUKfyoin+leB3DyTEvMTKd/fkkkfGcHD6gB12AxW/4R29lezWGJTcXS95G0rZWKPSzLHJIx99tOk6VG/XGa2we90jnTi4cyOiXtR3HDre2tvrLuaBVRRyhUgqZ5T0UbkdSR98NnaCKNIxyjVVHoMUPC+FJboFQZOBqY5LOcc2J3Py6V1PXUw4lBfZinKxUxpU1aULEKKg1U+qiQBjTHkeu39xTtQs2Afz1FBkAFSqtRgVMppQR9NAVqQ0JoIhEacUeBSIq1gEKy/aqz7uVZxusgWOXycbRufIg6T54rUiguLdZUaNxlXBBHkfPx60vJBZIuLLQm4StGHFC0AJDEZI5c9vlvTCJoy8T7tExUnkWHNXHzXeqe64UTnVJIMbhsM6kdM43U/wBa4Hp7ZOLZ3vU3QTSLqSMnGDjBz4gjkQadEAAA5DlWeW2lQZS5Qgfvn/6tvVvw24kcfWKB4MDjV56eY+dCUKXZIZLdNHbSFKlSDQPXJeXOnAAGSDjPzxsOp8vU1Lc3AjUsxwB+cVJBZ3EuO7t3XUAdUpEaYPXnlvkBTsWOU3whGXLGPDZyamjVFUa5GwqL1Zjz9AeZrdcE4b9GgSMnURkufF2JLEeWf6Vx8D7Orbku7d7MwwXIwFH2Yx8I/Grlnrt6bTemrfbOPqM/qOl0h80DmkTTGtyRnG1UxakaE0UAIGnzUeaEvVgWEXpNyP56iohSdtj+eooSJZNRCmFOaQWDBoqBaKgQE01ORTZqAGolGar7u/bvFggAeVxqOrOiNBt3kmOngOtdSdlw288083kHMKD5JFjb5k1mzavHh4fY2GKU+ig7Y2uh45/dDfVSZ22JJRvRsr8iKqRW+j7KWgBAt4vaGCSgZjnn7RyfurL8V7KS26s8eJokDNudMqKo1EMG2bAB3zk45ZrkZs0c8rj2dPT3ijUuip00QqG7nMKgzRyxBsaS0bANnlpYeyfvqtn44OhRB4k6z6Km33mqLHJml5YL5LjVXO16CcRjvT+77o+bVQvxXvDhVkuD+9kL6Rp/eu2Hs9xG5xphkRemR3KAfJsHFNjgryES1S6Q/EbhUAMzB2LLlF5BMgsFHiQMZJ616NwjiqXMKyRbBvh21L/FgnFY3h/6IZ3P100ceeigyN/YfjWMd2t5m7pmUxsyhh7J9kkZOPlyrbp8kYWo8mDPum9zVHuOabNZLsn24FxiK4IWXkrclk/2by69K1prqRmpcoyVQxNNSxT0wgwFGVphTmoQjNRuKnNROKsirIqTjY/nqKIrTeP56igwBhqdTUamiVqVRcl1UtVATS1UKISZrnvrxYo3d9lRSx9N8evKpA9V1xF9Juo4OaRYnn8Dg/UxkebAtjwWl5ZrHByYYq3RY9lOGMkRlmH19ye8kP2QfcjHkqnGPEmr2op5tCM32FZj6KW2+6pa8nkm8knJnXhHaqIrhX04jKhvFskAeOkEEn1FV13wDvUfvZJJmZHUAtojBZSoIjTA5kc9Xzq3p6rGbi+C7iZ6aVZbG2JAYF7QOrAEZ1pG6sDzwSQflVlHwK3G4ghB8e7T/aqnj9uYFdl3hlkhkYDnFKJ42L/wMAc+B33ztYjtLAfccykfDEkkp/0KR+NaJbnG4ilV8llHEqjCqEHgoCj7hRHeqr/qU8m0Nuy/vXDLGPnoXU5+WBQng8kv/qZi6n9nCDDF8icl29W9KXtf7mMTXwiS544uoxwDv5Qd1U+xGenfSck5Zx7x6CsXxD9E2sO6z6pWywUoFj1E5IzqJA3r0K3tUjUJGqoq8lUAAegqWrRzen4Elj3+R4Ze9gL6HcwM4HxRkSeoCnV+Fabsf2vL4gutpBskjbayPgfPx+B648a9NzVJ2i7JwXq/WDRJ8Mq4Dg+Z+IeR9MVtw69xfuRnnpU+mPihqr4fJLbsLe7IZv2Mw92YD4T4SAbkdRVoa7+PLHIric6UXF0xxRZqMGnzTQB5qNxT6qFjVqKgmgbkfz1FHmgfkfz1FBoAFFmhzTZpYSTVSzQA0xNQgri4WNGdzhUBZj5DeujspZMsRlkGJbpu9cfZBH1cf+VMD55qpMX0u5WDnFCVkuPBm5xQ/f7RHkK2KiuF+pZ+sa/Ju0uP9zOHj0um1n84ZceZ7tv+asP9z/WqLtqSLGVhzRdXp7h/BzV2j6hnx3+/euTVQT+zdfIdPTUqWWKrjFyWZIY0aV8xyuAVULEkgbd22yzJgD908gCasbS7EsasM4YbBs5HQgjOxBBB+VVfHbfDRyRu8TvJFAzIQMxlmYjBBGQckHmMmrS1tliRUQYVRgbkn1J3Jzk586fKlBUUXkyWlSNNSRo9KmpVAipGkTUN3dLEuW33AAG5ZjyVR1J/55CoQi4lw5biMxyDY7gg4ZWG6sp+FgdwaooZXjfubjd9ykg2WdPtAdGHxL555GrD/q7udECCVwcMxOmGLxUyYJdh4KD5kVFd8HmmXElwoIOpdEC4Rx7rKWYtkfMZGRjBxXR0uaWB89GXNBZFx2NqpZrktrhiSkgCyRHDgciD7rrn4SNx6jpXQTXqMc1OO6PRyZJxdMLNCTTZoSaYVCzTHr+eooTTFsA/L+4oMA2aalTUoIQNcnE70xqojGuWVtESfac9T+6BuT5V1VycCXXxKfVv3MMYj/d1n28eZxzrPqMvpY3IZjjukkX3AeEi2hCZ1MctI/V5G3dz6/gKshQ04ryM5OUnJnZilFUcvGrXvbaZPtxSKPnoOPxxTcCuO8tYG+1FGfXQM/jmu6qPsU2eH2+fsf8A6Iq65x/kD8i8zSzQinFKLldxk5a2XxuAf5YpW/tVpmqnih/WLX+OQ+vdMM/iatRTZeKKryY9NTE0qWMQ9KmpVAiZsczgDcnwFZa1LcRlaQkpbqWSM+60i5w2nqobcFueBpHUnu7YyEWMuCRnQDjwaRVI9QSKtLWIKiqoACgAAcgBsAKdD2R3fLKS5dBwwqihUAVQMBQAAB0AHhRUjTCl9luij7T22lRcoPatx7YHN4D76/5ffHyPjUSvkZG4PI1c8RGYZR0Mcmf5DWV7POTaw5Ofq1/pXf8A0rI2nFnN1kFxIss0xpU1dwwCJoW5H89RTmkOv56iow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5604" name="AutoShape 4" descr="data:image/jpeg;base64,/9j/4AAQSkZJRgABAQAAAQABAAD/2wCEAAkGBhQQEBQUEBQUEBQQFRQVFBQUFhQUFBQUFxQVFBUUFBQXHCYeGBojGRQWHy8gIycpLCwvFx8xNTAqNiYtLCkBCQoKDgwOFw8PGikkHCApKSkqKSkpKSkqLiwpLCwpKSkpKSksNSwpKSksLCkpLCwpKSkpKSksKSksLCkpKSksKf/AABEIAJsAzwMBIgACEQEDEQH/xAAcAAABBQEBAQAAAAAAAAAAAAACAAEDBQYEBwj/xABCEAACAQMCAwUEBggFAwUAAAABAgMABBESIQUxQQYTUWGBIjJCcRQjUpGh8AckQ2JykrHBY4Ki0eEVM+M0U3Oywv/EABoBAAIDAQEAAAAAAAAAAAAAAAEDAAIEBQb/xAAnEQACAgEEAQQBBQAAAAAAAAAAAQIRAwQSITEyEyJBYYEFQlFx0f/aAAwDAQACEQMRAD8AgxSxSFPXVEiApxTCnAqECoqEUQqEOe/uTHGSg1SMVSNPtyOQqL95yfIVqODcBg4dE1xdOrTYHe3EmwXPwRZ9xRyAXc1leFGW5vEa1jE62wYiRm0263B9kF2G76FJOlN8t0rdWXZoF1mu3+lzLupdQsUR/wAGDdV/iOWPjXN1OS3S6H44nL9Iub/aHXY2x/asP1mUf4SHaFT9pst4AVc8J4LDappgQKDux3LuerO59p28yT6V1z3CxqzyMqIoyzMcKoHMseWBWaZpOKbLrt7I833Sa6Hgg5xwn7R9phywN6y2PSJLni0l47Q2DaEQlZ7wbqmPeitujy9NXur5nFXfDeFxWkISMCOOPJZm6nOWeSRubE7lia4+L38fDrN2jCRiKNhDHsqlwp0IFHmP6145fXc17IZriUtq2TSoT2QNgF3AXO+OvM70R+LBLI/ae9ggjIIIPUbj76EivHuyHaeazuYopZJHtzlQvslQGOlQE2xh2Hu9Dyr2KqhnBwe2QOKHFSYpjQKDYqu4/wAFW7t5IXOnWMqw5o6nUjjzDAGoOL9rLe2bu2ZpZjyggUzTH5onu/5sVwjtJetunDJNH+JcQRyY/wDjwf61amBtGb4fOx1RzALNAdEqjlqxkOPFWGGB86nIqHtBxBXvYJFR4JXSW3uIXwHBVRNCTpJVgVL4YEgj5bdJ3rqYJ7o8mOapkDpUWK6KjcVqQpkZFMRRGlRADQty/PiKPFC/I/nqKDZECqUfcVNHHU4WlORejjFvQlcV3slRtCKCkBo5MVH9D+k3NvbMSI52cy4yC0cShygI5BiQD5ZroK1HG2i6tJB8NyiekqtER97D7qGRvY6JFcnpFrapEgSNQiqAAqgBQB0AFc/FeMRWqa5W0gnSqjLPI3RIkG7sfAVxcQ7R4cw2qfSrnG6A4jizya4k+AddI9o9B1ouEdndD9/cP9JucY7wjSkYPwW6fs18/ePU1x/7Ni+jkh4NLfOJb9e7iUhorPOQDnIkuWG0jjog9lfM1pgKcCnxQuwo85/S/ctogjwFDFyr5314EZTHQaXJz5DlvWPjXAwNsYHoOlab9LIUXNufaDaFyTjSVErBQv72pjnyK1mwKsdvQJbbOO/Yq0TKcMjM4YbFCFzr2+yQD6V73bg6VydRwMnGM+eOmeeK8Q4VZG4voURkXQ64ZwWAk2f3cHV7Kcjgb716txztUsD9zAhurpvdgT4ARs8zco08zuelAx6xp5Cw4txiK0j7ydwi5wOrM3RUXmzHoBWY4jPd3URlk18PtQULRqf1uSIuqu7uNoQFbVpX2sKcmrHgvZh+9+lXzi4usezgfVW4PwQJ0Pi3M1oJrcOpRh7LAqw8VYEMPuJFToxdlHYcIisJkWBBFHcDu2xknvk1OpY8yWUyAkncotXtZ+1D3Fq8DELc2jKmo/8AvRe3BMR9lwEY+IZhVxwy+E8KSKCusZKnmrD2WU+asCvpRIjHfpJ4UymG8j/YSRifb9lqIEh/g7xwfJ/KudeX+3L0rfzQh1KsAysCrA7ggjBBHgQceteb21sbeSa1Jz9GK92x5tA41RH5gZU/w1r006e0Tmh8olfahanemFdNGVkeKQWj00QWiAj0ULpsfz1FdGmgfkfz1FUZag0SpVNCBTikFg6jNHTNURDnYelRWXCGvbowGQwxwrHM7J/3WYu+gI3wYMZ9ob77V0Gurso2OIuPt2g9dFx/5Krmk1jdEiuTYcN4ZHbxiOFBGg5AdT1ZjzZj1JyTXZQ0VcmzWgqVIVTcY7Y2toSskoLj9lH9ZL6ovu/5sVA1/Bz9suyh4hFGquIzE5b20LKQylDy3DDOQfL7vJOK2txZ5W4XutBKGVgwU42DICMSZ2Psk898b1reMfpLuJsrbKLVPttiSYjyHuJ/qrJyrrcvIWldubyEu5HgWPTy5eQoSyxibcCyx64Lz9HPZye4QzRSxW8bgIZkCvdAgtrEYJxEx1YLHfAGAAa9O4L2fhs0KwJp1HLsfakduZaRzux+deJcI4hNwycz2mWRv+9B8MieXgR0PMeuK9s7P9oYr+BZoG1K2xB2ZGwCyOOhGem2+RzFXUlJWjNNSUnuLKmNPSNAiKHj6fR3W8XlENFyo+O2znVgc2iYlx+6ZB1FPZydzdtGMd1eAzxHO3e7d+g+eVlH8T+FXjKCCCAQQcg7gjqD5YrGx27GwZU9qbhU0vcnq30diUQ/x27BD/Fmiij4Zsawna4Y4nCRze0cN8lmBX8WattaXKyRpIhysiq6nxVhqU/cRXn3FJ++4pcON1tkjtl8Ne8so9GcCnYV70UyP2hsKHRU2KY12EzGRqlPposUQFBhAIoSmc/nrUtC42P561VsgINLNDSpYSQGmahU05NSgAlaLhUnd8Rt2zhZFngPhllWVB98RpjUN3a94mnUUOQyuvvI6nKuPMEZ8+XWhOO6LRFwz0gVW8d7Rw2UYaYklshI0GqSQjoq/wBSSAPGoey3GWuYMyALLEzRSqvLvF3yvkQVYeTCvNe3LgX0mSZWiRFlfbJYkylQoOFRVZAB5HOSc1xpe2zfjW9gdpu2V9d5ETraRH9nGW1EZ5PKBk+mBWdspmXCSKIyeRT3GPhnxPnzp7K9aWWFQFiS4kaJHZtXtgqvtqhyoy6jODzzuBVjd2TRyPFMuiSJtLqd8MMEYPUEYIPUEUqe/b7kasfp3UGNT0gKGQZGxK+exx8gazG34GmnVPfIX5nFS9n+0BsLjv7fEkTYFxEpBDrv7SjkHGcj18arTwqHPt+2x6u2T670J4OqsHh9hh0G6sPAjzrRBxh0zNkUpqmv9PoPh3EEuIklhYPHINSsORB/52x0IIrpryHsR2l+gzaJDi1nb2hnaCU7d4D0QnZvDZvGvXhT001aMji4umMazvAZ1Vr+VjhBeTsT5RxxK34xmtJ1rH9l+GzSwQmUxrC8jXRVS5kmaSZpoxLqUKqqWVsAtkqvIbVZC5Adn+0SR2ccMWJbmLvIY4Bu+qOR40MgHuRgBSXO2OWTjOc7PW+I5DnWWnnLOfjIlZSx+enNbrsWf1G3Y/Gms+eqRn3/AJv61h+zhzaxt9sM38zsf71q0/kIyeJZEUOKIiliukIEBSpU4oBGoXOx/PUUTUDcj+eooMBHmhJpxS01VEEDT5paKYCiQcCiBps0gKhCbh181pM0igvFNp75QPbQqNKzIPi9nAZeeFUjcYOJ4hdia4uZeYkuJiD5CQov+lRW1Q4/P3VgjF3ckyfYmk28mbWPwYVzNdCo7kbtG/fQNnaLDOs8SqJI21KWVXTV0Yo2RkHceBqx4jxOS6k72cqz6QmpUSPKgkjIUb4zzPyrjFCJ98AE+JA9kevX0rlOUmqs6fpwT3USmgf15jOCASPBSQQp8yDSkkCjJOBT5qqtcjKtUUnAeGk3duJgq/XgyyzOvcGIFCwYMMcu8+I51AYGMnZ9r+H2cUyHh0qyRyBu8iQs6REYw0cnLByRoycY261U59KVPln3KqM0dLtluTYBAPMZHnvn51v/ANHHact+qTHJRcwMSSWQDeJieZUbg9V/hrBYqOSdo2VkYoysCpXd9Q5aOmee9Lxyp0OzY1JfZ7pxeYpbTPv7EMzcj8MbH+1Dwi37u3hT7EUKfyoin+leB3DyTEvMTKd/fkkkfGcHD6gB12AxW/4R29lezWGJTcXS95G0rZWKPSzLHJIx99tOk6VG/XGa2we90jnTi4cyOiXtR3HDre2tvrLuaBVRRyhUgqZ5T0UbkdSR98NnaCKNIxyjVVHoMUPC+FJboFQZOBqY5LOcc2J3Py6V1PXUw4lBfZinKxUxpU1aULEKKg1U+qiQBjTHkeu39xTtQs2Afz1FBkAFSqtRgVMppQR9NAVqQ0JoIhEacUeBSIq1gEKy/aqz7uVZxusgWOXycbRufIg6T54rUiguLdZUaNxlXBBHkfPx60vJBZIuLLQm4StGHFC0AJDEZI5c9vlvTCJoy8T7tExUnkWHNXHzXeqe64UTnVJIMbhsM6kdM43U/wBa4Hp7ZOLZ3vU3QTSLqSMnGDjBz4gjkQadEAAA5DlWeW2lQZS5Qgfvn/6tvVvw24kcfWKB4MDjV56eY+dCUKXZIZLdNHbSFKlSDQPXJeXOnAAGSDjPzxsOp8vU1Lc3AjUsxwB+cVJBZ3EuO7t3XUAdUpEaYPXnlvkBTsWOU3whGXLGPDZyamjVFUa5GwqL1Zjz9AeZrdcE4b9GgSMnURkufF2JLEeWf6Vx8D7Orbku7d7MwwXIwFH2Yx8I/Grlnrt6bTemrfbOPqM/qOl0h80DmkTTGtyRnG1UxakaE0UAIGnzUeaEvVgWEXpNyP56iohSdtj+eooSJZNRCmFOaQWDBoqBaKgQE01ORTZqAGolGar7u/bvFggAeVxqOrOiNBt3kmOngOtdSdlw288083kHMKD5JFjb5k1mzavHh4fY2GKU+ig7Y2uh45/dDfVSZ22JJRvRsr8iKqRW+j7KWgBAt4vaGCSgZjnn7RyfurL8V7KS26s8eJokDNudMqKo1EMG2bAB3zk45ZrkZs0c8rj2dPT3ijUuip00QqG7nMKgzRyxBsaS0bANnlpYeyfvqtn44OhRB4k6z6Km33mqLHJml5YL5LjVXO16CcRjvT+77o+bVQvxXvDhVkuD+9kL6Rp/eu2Hs9xG5xphkRemR3KAfJsHFNjgryES1S6Q/EbhUAMzB2LLlF5BMgsFHiQMZJ616NwjiqXMKyRbBvh21L/FgnFY3h/6IZ3P100ceeigyN/YfjWMd2t5m7pmUxsyhh7J9kkZOPlyrbp8kYWo8mDPum9zVHuOabNZLsn24FxiK4IWXkrclk/2by69K1prqRmpcoyVQxNNSxT0wgwFGVphTmoQjNRuKnNROKsirIqTjY/nqKIrTeP56igwBhqdTUamiVqVRcl1UtVATS1UKISZrnvrxYo3d9lRSx9N8evKpA9V1xF9Juo4OaRYnn8Dg/UxkebAtjwWl5ZrHByYYq3RY9lOGMkRlmH19ye8kP2QfcjHkqnGPEmr2op5tCM32FZj6KW2+6pa8nkm8knJnXhHaqIrhX04jKhvFskAeOkEEn1FV13wDvUfvZJJmZHUAtojBZSoIjTA5kc9Xzq3p6rGbi+C7iZ6aVZbG2JAYF7QOrAEZ1pG6sDzwSQflVlHwK3G4ghB8e7T/aqnj9uYFdl3hlkhkYDnFKJ42L/wMAc+B33ztYjtLAfccykfDEkkp/0KR+NaJbnG4ilV8llHEqjCqEHgoCj7hRHeqr/qU8m0Nuy/vXDLGPnoXU5+WBQng8kv/qZi6n9nCDDF8icl29W9KXtf7mMTXwiS544uoxwDv5Qd1U+xGenfSck5Zx7x6CsXxD9E2sO6z6pWywUoFj1E5IzqJA3r0K3tUjUJGqoq8lUAAegqWrRzen4Elj3+R4Ze9gL6HcwM4HxRkSeoCnV+Fabsf2vL4gutpBskjbayPgfPx+B648a9NzVJ2i7JwXq/WDRJ8Mq4Dg+Z+IeR9MVtw69xfuRnnpU+mPihqr4fJLbsLe7IZv2Mw92YD4T4SAbkdRVoa7+PLHIric6UXF0xxRZqMGnzTQB5qNxT6qFjVqKgmgbkfz1FHmgfkfz1FBoAFFmhzTZpYSTVSzQA0xNQgri4WNGdzhUBZj5DeujspZMsRlkGJbpu9cfZBH1cf+VMD55qpMX0u5WDnFCVkuPBm5xQ/f7RHkK2KiuF+pZ+sa/Ju0uP9zOHj0um1n84ZceZ7tv+asP9z/WqLtqSLGVhzRdXp7h/BzV2j6hnx3+/euTVQT+zdfIdPTUqWWKrjFyWZIY0aV8xyuAVULEkgbd22yzJgD908gCasbS7EsasM4YbBs5HQgjOxBBB+VVfHbfDRyRu8TvJFAzIQMxlmYjBBGQckHmMmrS1tliRUQYVRgbkn1J3Jzk586fKlBUUXkyWlSNNSRo9KmpVAipGkTUN3dLEuW33AAG5ZjyVR1J/55CoQi4lw5biMxyDY7gg4ZWG6sp+FgdwaooZXjfubjd9ykg2WdPtAdGHxL555GrD/q7udECCVwcMxOmGLxUyYJdh4KD5kVFd8HmmXElwoIOpdEC4Rx7rKWYtkfMZGRjBxXR0uaWB89GXNBZFx2NqpZrktrhiSkgCyRHDgciD7rrn4SNx6jpXQTXqMc1OO6PRyZJxdMLNCTTZoSaYVCzTHr+eooTTFsA/L+4oMA2aalTUoIQNcnE70xqojGuWVtESfac9T+6BuT5V1VycCXXxKfVv3MMYj/d1n28eZxzrPqMvpY3IZjjukkX3AeEi2hCZ1MctI/V5G3dz6/gKshQ04ryM5OUnJnZilFUcvGrXvbaZPtxSKPnoOPxxTcCuO8tYG+1FGfXQM/jmu6qPsU2eH2+fsf8A6Iq65x/kD8i8zSzQinFKLldxk5a2XxuAf5YpW/tVpmqnih/WLX+OQ+vdMM/iatRTZeKKryY9NTE0qWMQ9KmpVAiZsczgDcnwFZa1LcRlaQkpbqWSM+60i5w2nqobcFueBpHUnu7YyEWMuCRnQDjwaRVI9QSKtLWIKiqoACgAAcgBsAKdD2R3fLKS5dBwwqihUAVQMBQAAB0AHhRUjTCl9luij7T22lRcoPatx7YHN4D76/5ffHyPjUSvkZG4PI1c8RGYZR0Mcmf5DWV7POTaw5Ofq1/pXf8A0rI2nFnN1kFxIss0xpU1dwwCJoW5H89RTmkOv56iow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7" name="6 Imagen" descr="descarg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3717032"/>
            <a:ext cx="3173462" cy="2376264"/>
          </a:xfrm>
          <a:prstGeom prst="rect">
            <a:avLst/>
          </a:prstGeom>
        </p:spPr>
      </p:pic>
      <p:pic>
        <p:nvPicPr>
          <p:cNvPr id="8" name="7 Imagen" descr="Hindu gir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5576" y="2060848"/>
            <a:ext cx="3898523" cy="3248769"/>
          </a:xfrm>
          <a:prstGeom prst="rect">
            <a:avLst/>
          </a:prstGeom>
        </p:spPr>
      </p:pic>
      <p:pic>
        <p:nvPicPr>
          <p:cNvPr id="9" name="8 Imagen" descr="indi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96336" y="1268760"/>
            <a:ext cx="1262776" cy="12627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dirty="0" smtClean="0">
                <a:solidFill>
                  <a:schemeClr val="bg1"/>
                </a:solidFill>
              </a:rPr>
              <a:t>I am </a:t>
            </a:r>
            <a:r>
              <a:rPr lang="es-ES" sz="6600" dirty="0" err="1" smtClean="0">
                <a:solidFill>
                  <a:schemeClr val="bg1"/>
                </a:solidFill>
              </a:rPr>
              <a:t>from</a:t>
            </a:r>
            <a:r>
              <a:rPr lang="es-ES" sz="6600" dirty="0" smtClean="0">
                <a:solidFill>
                  <a:schemeClr val="bg1"/>
                </a:solidFill>
              </a:rPr>
              <a:t> JAPAN</a:t>
            </a:r>
            <a:endParaRPr lang="es-ES" sz="6600" dirty="0">
              <a:solidFill>
                <a:schemeClr val="bg1"/>
              </a:solidFill>
            </a:endParaRPr>
          </a:p>
        </p:txBody>
      </p:sp>
      <p:pic>
        <p:nvPicPr>
          <p:cNvPr id="6146" name="Picture 2" descr="https://encrypted-tbn2.gstatic.com/images?q=tbn:ANd9GcTjXvOXFSHFuDdVl3OhT9BH8jeYhpVJxQKwLoJsx-bv9rxP2e32c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348880"/>
            <a:ext cx="2736304" cy="4037897"/>
          </a:xfrm>
          <a:prstGeom prst="rect">
            <a:avLst/>
          </a:prstGeom>
          <a:noFill/>
        </p:spPr>
      </p:pic>
      <p:pic>
        <p:nvPicPr>
          <p:cNvPr id="5" name="4 Imagen" descr="jap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1484784"/>
            <a:ext cx="2039900" cy="12698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dirty="0" smtClean="0">
                <a:solidFill>
                  <a:schemeClr val="bg1"/>
                </a:solidFill>
              </a:rPr>
              <a:t>WE ARE FROM KOREA</a:t>
            </a:r>
            <a:endParaRPr lang="es-ES" sz="6600" dirty="0">
              <a:solidFill>
                <a:schemeClr val="bg1"/>
              </a:solidFill>
            </a:endParaRPr>
          </a:p>
        </p:txBody>
      </p:sp>
      <p:sp>
        <p:nvSpPr>
          <p:cNvPr id="5122" name="AutoShape 2" descr="data:image/jpeg;base64,/9j/4AAQSkZJRgABAQAAAQABAAD/2wCEAAkGBhQQERUUEhQVFBUWFhQXFBgVFxcVFxUVFBQVFRQXFBYXGyYeFxojGhUXIC8hIycpLCwsFx8xNTAqNiYrLTUBCQoKDgwOGg8PGiwiHyQuNCwqKSwqLDQsLiwuLCwsLyksLjQpLCwsLSwsLCw0LCosLCksLCwsKSwsKSwsLCwsMP/AABEIALkBEQMBIgACEQEDEQH/xAAcAAEAAQUBAQAAAAAAAAAAAAAABwEDBAUGAgj/xABKEAABAwICBgUGCQwBAwUAAAABAAIDBBESIQUGMUFRYQcTMnGBInKRobHBCBQjQlJic4KyFzM0ZJKio8LR4eLw8SSD4xglQ0RU/8QAGwEBAAIDAQEAAAAAAAAAAAAAAAQFAQIDBgf/xAAwEQACAQIFAgMIAQUAAAAAAAAAAQIDEQQSITFRE0EFMnEUImGBkaGx4TNCYnLR8P/aAAwDAQACEQMRAD8AnFERAEREARFgaf0mKWlmnOyKKR+f1GkgekIDR659JVHooWmcXSnsxRgOeeZuQGjMbT3AqJtMfCOqnkimp4om7jJilf35FrQfAqLp9Kvlke+ZxkMji6QuOZcfnA7nDd6Nix6inw2IN2nsnjyPAjeP7IDr6rpk0rJtq3N5MZGz2NWMOlbSg/8Auzelp9y5NEBIGj+nPSsRGKZkoG6SJh9JYGu9a7XV/wCEe0kNrabCN74DcDmY3527nHuKgpEB9p6E09BWwiamkbLGd7TsO8OBza7kc1sF8xdBWsTqbSjIsVo6gOjeL5Yw0uiNuOIYfvlfTqAIiIAiIgCIiAIiIAiIgCIiAIiIAiIgCIiAIiIAiIgCIiAIiIAo56edMdRolzAbOnkjjHHCD1j/AFMt95SMoB+EhprFUU1MD+bjdK7zpXYWg8wIyfvICG1ep6jDcEXae0PYRwcOKsIgL1RT4bEG7T2Tx4g8CN4/srKv09RhuCLtO0ewg7nDj7lSop8NiDdp7J48QeBG8f2QFlERAZmh9ImmqIpm9qKRkg72ODvcvtKmqBIxr2m7XNDmniHC49RXxCvrLoi0v8Z0RSuJu5jDC7/sksb+6GoDsUREAREQBERAEREAWLpPScdNE+aZ4jjYC57nbAB7TuAGZJV+WUMaXOIa0AkkmwAG0knYFAPTd0mQVsbKSjkMjGyF0z2ghji0WY1rvngEknK1w2xKA96zfCKnc8toYmRxjIPlGN7ueEHCzu8pczD0z6Xe7KqAG0/IwYWjeT8ney4WCAvNhlbMk7GjiSvc84tgZk3fxceLvcN3pKAlrQfwiqiOQNqomTRZAuYOrl5uw3LD5uXeplp9cqaSjFYyTFBYZgEkEkNwlu0OubWK+OWmykvoqqWVQqKWedkb5BEabrCWgyNecYFrNJcLDPPZa9lh3toayvldtz6M0ZpJlTE2WI3Y4XG48wRuKy1pNVNW20MOAHE5xxSOzs51rZA7BbJbtFe2og24rNuERFk2CIiAIiIAiIgCIiAL5I6VNMfGtLVTwbtbIY290IEeXIlpPivpzWzWiHR9PJJLIxjgx5ja4gOe8NJa1jdrje2xfHMjy4knMkknvOZQHlERAFfp6jDcEXae0PYQdzhx9ysIgL1RT4bEG7T2Tx4g8CN4/srKv09RhuCLtPaHsIO4jiqVFPhsQbtPZPHiDwI3j+yAsqefg26YvHVUxPZcyZg88YH/AIGelQMu56G9ZmUOk2OleI4pGSRSOcbNaCMTCT57Gi/MoD6qRW6eobI0OY4Oa4Xa5pDmkcQRkVcQBERAEREAWPpHSEdPE+WZ4ZGxpc9ztgA/3YshQB8IDXgyTCgid5EWF89j2pCLtYeTQQe8/VQHM9JXSrNpV5jjLoqVp8mO9jJbY+a207w3YOZzXFUcBecjbeSRcAbyVn6vaqVNe/DTxF9u07YxnnvOQ7tvJSDB0J1JYGmpiiG0hoe4uPFxFvAbvSVq6kY7s2UJS2RGtVMLYGmzRxbhLjxNvUN3pKwFKVb0I1YHydRFLydjb6yHLlpejDSLZMHxV5PFpYWfth2EeJWOrB7MdOS3RzIDefqVCeCkCl6GNIObmYI+Tn3P7jHD1rE0p0Q6QiFxGyYDb1LwT+y4NJ8AU6kOTPTlwdh0S9Mjo3Mo69+KM2bDM45xnYGSuO1m4OOzflsnxfEE8Do3Fr2lrgbOa4EEHgQcwvpLoM13NbSGnmN5qYNAJ2vhOTCeJbbCfu8VuaEmoiIAiIgCIiAIiIDR6066UujY8dVKGXvgYPKkfb6DBme/IDeQoR1t+EFUz3ZRMFMzPyzZ8xHf2WeAJ5qRteuhiDSlQagzyxSuDQ61pGHA0NbZpsW5Dcbb7XJXJn4NA/8A3fwP/IgIUra+Sd5kle6R52ue4uce8nNY6l3WnoE+I0slR8cx9WAcPU4b3IG3GeK18fQ0CAfjW0A/muI89c51Y0/MzeMHLYjJFJ/5GP1r+F/mn5GP1r+F/muftVLn8m3RnwRgik/8jH61/C/zT8jH61/C/wA09qpc/kdGfBGCv09RhuCLtPaHsIO5w4+5SR+Rf9a/hf5p+Rj9a/hf5p7VS5/I6M+CNqinw2IN2nsnjxBG4jePdZWVKkHQ/huDU3ado6v0EHHkRxWBpLolELoQKnEJZWRg9Xa2LefK3cFmNenJ2TMOlJK7Rymr2uNXo916Wd8e8tvdjvOjddp9CmXU/wCENFKWx6Qj6l2zrY7uj++zNzPDF4LC/wDTR+vfwP8AyL3F8Glt/KrnEcoQD65Cu5zJnoq1k0bZIntexwu1zSHNcOII2q+ue1I1Li0TT9RC6R4Li9zpDclxABsBk0ZbB610KAIiIDH0hWCGKSV3ZjY57u5jS4+oL5X1R1Zl03XSSSkhhe6WoePruJwt+s43A4AHhZfRvSK8jRVbY2/6eUX4XaQfauY1C1dbQ0UcYFnOAklJyJe8A58LCzbbreK41p5InWnDMzc6P0dHTxtigYI429lrRbxPE8zmshF5e8NFyQBxJsPWq7cmnpERDIReZJA0XcQBxJAHpK9IDmdddRYdJRHEAyYD5OUDMHc1/wBJnLduUU9GNXLozTcUUoLC55p5W/aZN7xjwOB32CnxRp0qaBw1FJXRN8ps0LJLDM2eHROPcQW/sqTQqWeVketC6zInRFQFVU4iBERAEREAREQBERAcV0k1hfTTU7RcuZcnmPKAHo281zmgKrraaF3FjQe9own1hd1rFoQSlrwQDiY032EFwA8c9m9R7oyjNFUT0TvmO6yE/Sikzy7j67quxMZtNvs9PQl0XFNWNwsXStYYYZJGsLyxpIaMybchmePgspFXrclGDoatfNEHSNa113DyCXMdY2Doy4Alp/24sVnISiNpvQLY00WmpDWGAxjBZ1nAuLxhaw4ni2FrHF1m2JuWngQtyhdZUv8A2ytfuWZNPZGFpuVWj01Un41SRjOzzK4bco7EH1H1reLV6t6HdWy1NZcBjLQwk5BwaflCDuF9/Mrvh4tyuuxzqtJWZKGi6/row7ZmQe8f8rMWNo6hEMYYM95PEnaVkq3hfKs25Bla+gREWxqEREBptNOJdY9m2zcb7Vr1n61yxtgBlNh1sFrBpNzMz6QItlc8gVj1sGB5G7aO4qBXg08xKo1E/c4LC5DXzVmSsdTkRieFhd10GNsTn3sWlkjgcGbcJIscJNtpXXq31udlxhJxd0SHHMrGv1Z0a+mpYopDdzAR2i/CC9zmsDjm4MaQy+/DdbREWG7u4Stocpr5qy6tbH8n17GCUGLruoOORrRHMHWIcWWd5LsjjW01T0ZLTUkUU7mukaDiwABrcTi4MYGgANaDYWAGWWS2znWXmN91tmbjl7GFDXMe0JRW9IhraWokkvgbG4ZWvc7LXBF9m7esRjmdjFSahFyfY32h3HBnsvks9WqZzSxpb2SAW8wRcFXVZwWWKRBk8zuERFsahERAEREAREQGNX7G/aR/NxfPHo79y53XrVh1Sxk9PYVMFzHu6xh7cTu/dz710Nfsb9pH87D88enu3rKWGrqzMp2It0fXtnZibcG5DmnJzHjtNcNxCyGA710WsWpomeZ6dwint5Vx8nMBsErRv4OGYXMyzOidgqGGF/1s2O8yTsu9R5KorUJU3psWFOspKxea0k2aCTy96yotGuPaIbyGZ9OwLw/ScVNSmWZ2FgLsRsT8427OfiufpOkmlme2KGbynuDWjBI5xJG8ubYe5axp6XtcOetjrW00cYubd7jc+v3LHqqgPabNc4C5xdkC28ErXzzNb5T3Ac3H3lXaGjqqtoZBeKHMGZ7bZEknq2HN5z2mw71tBueiRh+6rs1tWySqf8VgIEjm3lfuijNgT5x3Bd/T6OZTUrYIgGsYwBt7EnPNxbvJNz4qmidXYqOPBGLkhznvdm+R+V3PdvKy65l43XyuALg2BzFr8FY0aSpxsQ6k87Mps992V7X52uruIcViHs2+vb1L1h5C17bM++/FdzmZJdZWutN+V7eq91bY29uJvmRfYbWCqI8jyduyvlsCAv4xxC8ySZXHL1rHAGZyOQ3ZC5sqvbbwI2ZXBzzQGv1i0C2vh6p7yyzw67bXOG4OR4glZ2kKQPb9YbOfJeyLndmXDZnlvuqNFxuva5JF/BayipKzEfdlmW5oHXF8tgJO6wG1UyW4npQcRbYEsvsv4HktVLCYwPJF7YiSLg8hwCgzpOBNhVzFp8ts7E52yt7yqCovsDj90tt3lwFvavbowHZbLBwG4XC9Li1Y7J6CyoAqrJpqBz91hxPu4ok3ojDaW5aggL3WH/HMrY6W0C2opnU5Ja1wHlC17hwcDntzCzqalEYsPE7yryn0qWVa7kGtPqadizRUoijZGLkMa1ovts0AC/oV5EXc57BERAEREAREQBERAY1dsb9pHuxfPHo79y1+m9aIqTJxxP3Mbt+8fmhWNctM/F4Rb845wLOWAglx4gZZc1GUkhcSXEkk3JOZJ4kqBisV0/djuSqFHPq9jpKzpAqHnyAyMbrDEfEuy9S1WkdbK17fJlblta+ONzHjg4FuXgtcirFiaqlmv/r6E3pQXY2cjoq/R0sbWdTK5sjXQjY1+I2dFbtC5BDdpv4rh9U9RHU9S2R5L8OMANFrE4mg3v2rNdlv2C5yO10g9sLXyBxY5wyLXEHEB5Jbnk4WGY4KwzSVTVxxsk8iLA2OQs8kztjLnsMoJzzJzG1WsKkJ0s98q7/oiypNSO1o5YttLhldvne3E1oBzEQf2swcyr9drbURPwskGTRi8hm255ZZLnNHzOgj6uM2aL2uLkXNzYleb325k7b7SVBq4q6tT0R3jR7yOvoekFxIE7ARYguZkRffhJsfSF1XxpssJkiLXNtkQC7O42s48lEyztE6WdTuNicDsntuRiHhsI3FbUMbJNRnqjnVw8WrxJa+L7t17872snVG+6/HP022XXunnEjWvabtcAQeIIuFcVzuV5YMFshYjncW45hUFOdmVr3y3G25ZCIDFORN7bB3G5svXUG24bwMznzKvFgO5ekBZ6o8r3J5ZrmdZtcoaHyPzstsmA2w3+m7cDw2q9r3rP8AEoPI/OyXbH9W3afblceJCheSQuJLiSSSSTmSTtJO8qPVq5dFuX3hfhaxC6tXy9lz+jtqDpEqJp8LsDWvBa0NFsJOw3NydlluKrSE7m2bIbjNtzkfqvAHlNUeaFZeoiH1x6s1IC81j8XWo1oyhJ7bdvpsWGOwVCLyxjZNdj3oXT4qH9VN8hVfQ/8AjlG4wk7D9X0b1uBA7O5whty4usA0DaXE7AuG0/pOkPycz/KGzACXMdyIGR5LUO1tdUBsVXNIYGcG2dLY+T1xaSTbLj716HC0/bKXWdOULatJOz+MOb8duTydav7NPpZlK+id1p/l6c/Y6yr1gfO4x0Ti2MH5SpIzcR82Bp2Dn/pz3aZlijJMryGNJJJuTYXzNtqwaCdj42uitgI8mwtYA2tbcvOlWYoJBxY72FeYxePqVaqppOnFO1u/DzPe/wBlwXWDwsFaU3mb79rfD4fkw9G9KtQx3yzWysJ2DyHNHAEZHxHipH0FrBDWR44XXt2mnJzDwcN3fsKgFZ+hNNSUkzZYjmNo3Pbva7kfVtXpKdZx0exc4zwelVjekssvsz6BRYmi9ItqIWSs7L2gjlxB5g3HgstTzxcouLae6CIiGAiIgCIiAIiICMtfKguqyNzGsA8RiPtXOrea7fpsn3PwNWiXm67vUl6lxS8i9C5EdoO8W/p7FgV+kOqyLTjPZByvu28O5Zi9NkI2EjxWtOUU/eV/mbs0FNo50j+sqA57vmtDThaO5bjrT9B/7JXYdHkhNS+5J+Sdt8+Nd/GM3d/8rVZxprExU5adkuy9CLUrdN2sQf8AGPqu9BWRTOzxEEAcRa53AcVcmndidmdp38yrLnE7c1WNx7Ik6heo2X954BGMv7zwCq9+4bPWTxK0MklaiVOOltnZj3NF9tsnfzLolyvR1+jP+1d+CNdUvRYd3pR9CpredhERdzkEREBEHSnO51aAey2Ngbwzu4+OfsXHLrekeS2kJAcwWRXH3do4HmuWlitmMwdh9x4FVtTzM+h4DTDU18EeqOpMUjXjMtINuPEehbmu13OAhkeFxFmnFe3O2Fc7JIArccdzcrpT8Po1LYjEx91bf3Pj05KnxTEKtUWDw2tV7vtBd2/jwv1e7o+jY65kZJI452Y63ifJJJWRHosX8qOZw3geSeWeAraao/nz5jvcuyYfKPgoGM8cxFGrKKe65/HHyI9TwjAUMsHSUmlu27v11OSotZ2wMEbIjZt7Xfc7bm/k8Sq1mtxkY5gjtiBF8V7XyO5aOpHlu853tKtrm8JRnLqSV29b3e+/J6CngqMElGNkttwiIphMJa6J6kupHtPzJXW7nNa63pufFdsuD6Iv0eb7UfgC7xWNLyI+feJq2LqW5CIi6FeEREAREQBERARZrt+myfc/AFo11fSHQFs7Zdz22+8z+xHrXKLzmITVWV+S3pO8EERFwOp1PR1+kv8AsnfjjUgx7Xd/8rVH3R1+kv8AsnfjjUgx7Xd/8rVeYL+JepWYnzkMTdp3nO9pVGMv7zuAXt7Lvd3uueAuvMj9w2esniVSlkHv3DZ6yeJXhEWASL0dfoz/ALV34I11S0mp1CYaRgIsXXefvZj92y3a9Hh040op8FRVd5sIiLscwiIgIZ6TR/7g/wAyP8K5JtWRla4O0f04HmpE6W9FESRVAHkub1buTmkub6QT+yo9so9OpTpVJOpDNwevVCtjMFSjQq5FtKy1stNHumUNJbO9wdh9x4HkvS9xS2yOYO0f04HmksVsxm07D7jwK418ROvLNN/LsiywOAo4GHTpLfd936v/AL4G31R/P/cd7l2LO0fBcdql+kfcd7l2LO0fD2Lyfif8z9CJjv5fkRxU9t3nO9pVtXartu853tKtL0cdkXS2CIi2MkqdEQ/6eb7UfgC7xcz0e6KNPQsxCzpCZCOGO2H90NXTKxpq0UfPPEJqeJnJc/jQIiLoQQiIgCIiAIiIDX6d0Uyphcx+W8O+i4bD/u5RFLEWnPwO48wpZ1nrOqpZXb8JaO9/kj2qJ2zlottHA5hU+PtnS7k/C3ys8IqxTAi5YL77Er31g+j6yq9qzsS7nS9HX6S/7J3441IMe13f/K1RXoDTRpZC9kbTdpacTiAAS03/AHVuvyjPBNoWZn6R4AcOSs8NiKdOmlJkOtSnOV0jlap/lEDIYj4m5zKsq6+UEk4dpJ2neqY2/R9ZVWyYW10WqGrfxmTG+3VsIJG952gW+jlmfBaETAbGjxufauq6PK0ieRhPbZfxYf6OK74eMXUSkc6rag2iQAFVEXoipCIiAIiIDT62xxGjn64XYGE88QzZhO44rWUDAqUulnS+GKOnBzkON/mM7N+934VFxCg4h3lY9p4HSlDDuT/qei+wXuKW23MHaP6cDzVuyWUcvNzfarR2qLjNpY6x9GR4FdczafD2LgNFaTdTvxNAdcWIOz1b1tZNapW5hrCDsNnbtxzyKp8bg6lapmhtYrMTh6lSd1waOq7bvOd7SrSrI7ESeJJ9Oa82VutEWa2KrealUMU9bFHN2TcgbnOaMTWu5Gx79m9aKyvUdU6KRkjMnMc1ze9puFvF2dznWjKdOUYuza3PooBVWNo6ubPEyVvZe1rh94XsslWh80aadmEREMBERAEREAREQHI9I1VhhjZ9N9z3MH9XBRxVOytxIHhfNSHrvoSaoex8dnNa22G9nAk3JF8jfL0Lip9HSx9uN7e9pt6dipMVmVbM1oWVDLktcwqcEA3+kT4E3V9jL+88AjY78uJO4c1V78rDZ7TxKhyeZ3ZJD37hs9p4leFRVWoCKl0WDJVbPVmr6qrhduxYT3PBb71rmRk7AT3AlbKg1cqJCLNwZjyn+Tbnbb6l1pxnmTirnObjZpslsIrccgI25q4vSlOEREAVCqrG0jG58T2scGPcxwa47GuIIByQyld2IT1z0v8AGqyV4N2g4GeazK/ibnxWkXRV2oNXEewJBxje038DY+paefRM0fbikb3scPcq2Sle7R9Fw9WhkUKc00lbdGKiqWkbQVRaEsL3FLbbmDtHH+h5rwiC1z3LFbMZg7D7jwK8L3FJbbmDtHH+h5qskVsxmDsPuI3FDVPsy2iuR07ndlrj3AlbCl1XqpOzA/vcMA/fsspN7Gs6tOHmkl6skPop0v1lO6AnOJ12+Y8kj0OxekLuVHuoWp1RSz9dK9jQWuaWA4i4GxFyMhYgHfsUhKfSvl1PB+J9J4mUqTunrpz3CIi6lcEREAREQBUc26qiAxpaO+9YUuhydhW2RAc1Uatl2W7/AHatJpHo7E20OB3Fj3xn0sIv43UgIsOKe6M3aI0pujQx3s+Z32kr327gTZXTqC7i70kKRkWvThwvoZzy5IvZ0Vi9y+odyM8uH0By3dLqYWAACwC7VFlQitkYzN9znINXXBZ8OiSN62iLYwY8dLber4CqiAIiIArUkN1dRAYEujr71hTaDcdhW8RAcpPqu53Na2p1Ex7Wg+C71Fhq5tGcou6diNfybgbG+33qrejrkpJRYypdjo69WWrk382Ryzo3be5b7fZsW1pNUCwWAFuFguxRZUUtkYnWqT0lJv1bOeh1ecN6zYdEW3raIsnIx46S29X2tsqogCIiAIi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5124" name="AutoShape 4" descr="data:image/jpeg;base64,/9j/4AAQSkZJRgABAQAAAQABAAD/2wCEAAkGBhQQERUUEhQVFBUWFhQXFBgVFxcVFxUVFBQVFRQXFBYXGyYeFxojGhUXIC8hIycpLCwsFx8xNTAqNiYrLTUBCQoKDgwOGg8PGiwiHyQuNCwqKSwqLDQsLiwuLCwsLyksLjQpLCwsLSwsLCw0LCosLCksLCwsKSwsKSwsLCwsMP/AABEIALkBEQMBIgACEQEDEQH/xAAcAAEAAQUBAQAAAAAAAAAAAAAABwEDBAUGAgj/xABKEAABAwICBgUGCQwBAwUAAAABAAIDBBESIQUGMUFRYQcTMnGBInKRobHBCBQjQlJic4KyFzM0ZJKio8LR4eLw8SSD4xglQ0RU/8QAGwEBAAIDAQEAAAAAAAAAAAAAAAQFAQIDBgf/xAAwEQACAQIFAgMIAQUAAAAAAAAAAQIDEQQSITFRE0EFMnEUImGBkaGx4TNCYnLR8P/aAAwDAQACEQMRAD8AnFERAEREARFgaf0mKWlmnOyKKR+f1GkgekIDR659JVHooWmcXSnsxRgOeeZuQGjMbT3AqJtMfCOqnkimp4om7jJilf35FrQfAqLp9Kvlke+ZxkMji6QuOZcfnA7nDd6Nix6inw2IN2nsnjyPAjeP7IDr6rpk0rJtq3N5MZGz2NWMOlbSg/8Auzelp9y5NEBIGj+nPSsRGKZkoG6SJh9JYGu9a7XV/wCEe0kNrabCN74DcDmY3527nHuKgpEB9p6E09BWwiamkbLGd7TsO8OBza7kc1sF8xdBWsTqbSjIsVo6gOjeL5Yw0uiNuOIYfvlfTqAIiIAiIgCIiAIiIAiIgCIiAIiIAiIgCIiAIiIAiIgCIiAIiIAo56edMdRolzAbOnkjjHHCD1j/AFMt95SMoB+EhprFUU1MD+bjdK7zpXYWg8wIyfvICG1ep6jDcEXae0PYRwcOKsIgL1RT4bEG7T2Tx4g8CN4/srKv09RhuCLtO0ewg7nDj7lSop8NiDdp7J48QeBG8f2QFlERAZmh9ImmqIpm9qKRkg72ODvcvtKmqBIxr2m7XNDmniHC49RXxCvrLoi0v8Z0RSuJu5jDC7/sksb+6GoDsUREAREQBERAEREAWLpPScdNE+aZ4jjYC57nbAB7TuAGZJV+WUMaXOIa0AkkmwAG0knYFAPTd0mQVsbKSjkMjGyF0z2ghji0WY1rvngEknK1w2xKA96zfCKnc8toYmRxjIPlGN7ueEHCzu8pczD0z6Xe7KqAG0/IwYWjeT8ney4WCAvNhlbMk7GjiSvc84tgZk3fxceLvcN3pKAlrQfwiqiOQNqomTRZAuYOrl5uw3LD5uXeplp9cqaSjFYyTFBYZgEkEkNwlu0OubWK+OWmykvoqqWVQqKWedkb5BEabrCWgyNecYFrNJcLDPPZa9lh3toayvldtz6M0ZpJlTE2WI3Y4XG48wRuKy1pNVNW20MOAHE5xxSOzs51rZA7BbJbtFe2og24rNuERFk2CIiAIiIAiIgCIiAL5I6VNMfGtLVTwbtbIY290IEeXIlpPivpzWzWiHR9PJJLIxjgx5ja4gOe8NJa1jdrje2xfHMjy4knMkknvOZQHlERAFfp6jDcEXae0PYQdzhx9ysIgL1RT4bEG7T2Tx4g8CN4/srKv09RhuCLtPaHsIO4jiqVFPhsQbtPZPHiDwI3j+yAsqefg26YvHVUxPZcyZg88YH/AIGelQMu56G9ZmUOk2OleI4pGSRSOcbNaCMTCT57Gi/MoD6qRW6eobI0OY4Oa4Xa5pDmkcQRkVcQBERAEREAWPpHSEdPE+WZ4ZGxpc9ztgA/3YshQB8IDXgyTCgid5EWF89j2pCLtYeTQQe8/VQHM9JXSrNpV5jjLoqVp8mO9jJbY+a207w3YOZzXFUcBecjbeSRcAbyVn6vaqVNe/DTxF9u07YxnnvOQ7tvJSDB0J1JYGmpiiG0hoe4uPFxFvAbvSVq6kY7s2UJS2RGtVMLYGmzRxbhLjxNvUN3pKwFKVb0I1YHydRFLydjb6yHLlpejDSLZMHxV5PFpYWfth2EeJWOrB7MdOS3RzIDefqVCeCkCl6GNIObmYI+Tn3P7jHD1rE0p0Q6QiFxGyYDb1LwT+y4NJ8AU6kOTPTlwdh0S9Mjo3Mo69+KM2bDM45xnYGSuO1m4OOzflsnxfEE8Do3Fr2lrgbOa4EEHgQcwvpLoM13NbSGnmN5qYNAJ2vhOTCeJbbCfu8VuaEmoiIAiIgCIiAIiIDR6066UujY8dVKGXvgYPKkfb6DBme/IDeQoR1t+EFUz3ZRMFMzPyzZ8xHf2WeAJ5qRteuhiDSlQagzyxSuDQ61pGHA0NbZpsW5Dcbb7XJXJn4NA/8A3fwP/IgIUra+Sd5kle6R52ue4uce8nNY6l3WnoE+I0slR8cx9WAcPU4b3IG3GeK18fQ0CAfjW0A/muI89c51Y0/MzeMHLYjJFJ/5GP1r+F/mn5GP1r+F/muftVLn8m3RnwRgik/8jH61/C/zT8jH61/C/wA09qpc/kdGfBGCv09RhuCLtPaHsIO5w4+5SR+Rf9a/hf5p+Rj9a/hf5p7VS5/I6M+CNqinw2IN2nsnjxBG4jePdZWVKkHQ/huDU3ado6v0EHHkRxWBpLolELoQKnEJZWRg9Xa2LefK3cFmNenJ2TMOlJK7Rymr2uNXo916Wd8e8tvdjvOjddp9CmXU/wCENFKWx6Qj6l2zrY7uj++zNzPDF4LC/wDTR+vfwP8AyL3F8Glt/KrnEcoQD65Cu5zJnoq1k0bZIntexwu1zSHNcOII2q+ue1I1Li0TT9RC6R4Li9zpDclxABsBk0ZbB610KAIiIDH0hWCGKSV3ZjY57u5jS4+oL5X1R1Zl03XSSSkhhe6WoePruJwt+s43A4AHhZfRvSK8jRVbY2/6eUX4XaQfauY1C1dbQ0UcYFnOAklJyJe8A58LCzbbreK41p5InWnDMzc6P0dHTxtigYI429lrRbxPE8zmshF5e8NFyQBxJsPWq7cmnpERDIReZJA0XcQBxJAHpK9IDmdddRYdJRHEAyYD5OUDMHc1/wBJnLduUU9GNXLozTcUUoLC55p5W/aZN7xjwOB32CnxRp0qaBw1FJXRN8ps0LJLDM2eHROPcQW/sqTQqWeVketC6zInRFQFVU4iBERAEREAREQBERAcV0k1hfTTU7RcuZcnmPKAHo281zmgKrraaF3FjQe9own1hd1rFoQSlrwQDiY032EFwA8c9m9R7oyjNFUT0TvmO6yE/Sikzy7j67quxMZtNvs9PQl0XFNWNwsXStYYYZJGsLyxpIaMybchmePgspFXrclGDoatfNEHSNa113DyCXMdY2Doy4Alp/24sVnISiNpvQLY00WmpDWGAxjBZ1nAuLxhaw4ni2FrHF1m2JuWngQtyhdZUv8A2ytfuWZNPZGFpuVWj01Un41SRjOzzK4bco7EH1H1reLV6t6HdWy1NZcBjLQwk5BwaflCDuF9/Mrvh4tyuuxzqtJWZKGi6/row7ZmQe8f8rMWNo6hEMYYM95PEnaVkq3hfKs25Bla+gREWxqEREBptNOJdY9m2zcb7Vr1n61yxtgBlNh1sFrBpNzMz6QItlc8gVj1sGB5G7aO4qBXg08xKo1E/c4LC5DXzVmSsdTkRieFhd10GNsTn3sWlkjgcGbcJIscJNtpXXq31udlxhJxd0SHHMrGv1Z0a+mpYopDdzAR2i/CC9zmsDjm4MaQy+/DdbREWG7u4Stocpr5qy6tbH8n17GCUGLruoOORrRHMHWIcWWd5LsjjW01T0ZLTUkUU7mukaDiwABrcTi4MYGgANaDYWAGWWS2znWXmN91tmbjl7GFDXMe0JRW9IhraWokkvgbG4ZWvc7LXBF9m7esRjmdjFSahFyfY32h3HBnsvks9WqZzSxpb2SAW8wRcFXVZwWWKRBk8zuERFsahERAEREAREQGNX7G/aR/NxfPHo79y53XrVh1Sxk9PYVMFzHu6xh7cTu/dz710Nfsb9pH87D88enu3rKWGrqzMp2It0fXtnZibcG5DmnJzHjtNcNxCyGA710WsWpomeZ6dwint5Vx8nMBsErRv4OGYXMyzOidgqGGF/1s2O8yTsu9R5KorUJU3psWFOspKxea0k2aCTy96yotGuPaIbyGZ9OwLw/ScVNSmWZ2FgLsRsT8427OfiufpOkmlme2KGbynuDWjBI5xJG8ubYe5axp6XtcOetjrW00cYubd7jc+v3LHqqgPabNc4C5xdkC28ErXzzNb5T3Ac3H3lXaGjqqtoZBeKHMGZ7bZEknq2HN5z2mw71tBueiRh+6rs1tWySqf8VgIEjm3lfuijNgT5x3Bd/T6OZTUrYIgGsYwBt7EnPNxbvJNz4qmidXYqOPBGLkhznvdm+R+V3PdvKy65l43XyuALg2BzFr8FY0aSpxsQ6k87Mps992V7X52uruIcViHs2+vb1L1h5C17bM++/FdzmZJdZWutN+V7eq91bY29uJvmRfYbWCqI8jyduyvlsCAv4xxC8ySZXHL1rHAGZyOQ3ZC5sqvbbwI2ZXBzzQGv1i0C2vh6p7yyzw67bXOG4OR4glZ2kKQPb9YbOfJeyLndmXDZnlvuqNFxuva5JF/BayipKzEfdlmW5oHXF8tgJO6wG1UyW4npQcRbYEsvsv4HktVLCYwPJF7YiSLg8hwCgzpOBNhVzFp8ts7E52yt7yqCovsDj90tt3lwFvavbowHZbLBwG4XC9Li1Y7J6CyoAqrJpqBz91hxPu4ok3ojDaW5aggL3WH/HMrY6W0C2opnU5Ja1wHlC17hwcDntzCzqalEYsPE7yryn0qWVa7kGtPqadizRUoijZGLkMa1ovts0AC/oV5EXc57BERAEREAREQBERAY1dsb9pHuxfPHo79y1+m9aIqTJxxP3Mbt+8fmhWNctM/F4Rb845wLOWAglx4gZZc1GUkhcSXEkk3JOZJ4kqBisV0/djuSqFHPq9jpKzpAqHnyAyMbrDEfEuy9S1WkdbK17fJlblta+ONzHjg4FuXgtcirFiaqlmv/r6E3pQXY2cjoq/R0sbWdTK5sjXQjY1+I2dFbtC5BDdpv4rh9U9RHU9S2R5L8OMANFrE4mg3v2rNdlv2C5yO10g9sLXyBxY5wyLXEHEB5Jbnk4WGY4KwzSVTVxxsk8iLA2OQs8kztjLnsMoJzzJzG1WsKkJ0s98q7/oiypNSO1o5YttLhldvne3E1oBzEQf2swcyr9drbURPwskGTRi8hm255ZZLnNHzOgj6uM2aL2uLkXNzYleb325k7b7SVBq4q6tT0R3jR7yOvoekFxIE7ARYguZkRffhJsfSF1XxpssJkiLXNtkQC7O42s48lEyztE6WdTuNicDsntuRiHhsI3FbUMbJNRnqjnVw8WrxJa+L7t17872snVG+6/HP022XXunnEjWvabtcAQeIIuFcVzuV5YMFshYjncW45hUFOdmVr3y3G25ZCIDFORN7bB3G5svXUG24bwMznzKvFgO5ekBZ6o8r3J5ZrmdZtcoaHyPzstsmA2w3+m7cDw2q9r3rP8AEoPI/OyXbH9W3afblceJCheSQuJLiSSSSTmSTtJO8qPVq5dFuX3hfhaxC6tXy9lz+jtqDpEqJp8LsDWvBa0NFsJOw3NydlluKrSE7m2bIbjNtzkfqvAHlNUeaFZeoiH1x6s1IC81j8XWo1oyhJ7bdvpsWGOwVCLyxjZNdj3oXT4qH9VN8hVfQ/8AjlG4wk7D9X0b1uBA7O5whty4usA0DaXE7AuG0/pOkPycz/KGzACXMdyIGR5LUO1tdUBsVXNIYGcG2dLY+T1xaSTbLj716HC0/bKXWdOULatJOz+MOb8duTydav7NPpZlK+id1p/l6c/Y6yr1gfO4x0Ti2MH5SpIzcR82Bp2Dn/pz3aZlijJMryGNJJJuTYXzNtqwaCdj42uitgI8mwtYA2tbcvOlWYoJBxY72FeYxePqVaqppOnFO1u/DzPe/wBlwXWDwsFaU3mb79rfD4fkw9G9KtQx3yzWysJ2DyHNHAEZHxHipH0FrBDWR44XXt2mnJzDwcN3fsKgFZ+hNNSUkzZYjmNo3Pbva7kfVtXpKdZx0exc4zwelVjekssvsz6BRYmi9ItqIWSs7L2gjlxB5g3HgstTzxcouLae6CIiGAiIgCIiAIiICMtfKguqyNzGsA8RiPtXOrea7fpsn3PwNWiXm67vUl6lxS8i9C5EdoO8W/p7FgV+kOqyLTjPZByvu28O5Zi9NkI2EjxWtOUU/eV/mbs0FNo50j+sqA57vmtDThaO5bjrT9B/7JXYdHkhNS+5J+Sdt8+Nd/GM3d/8rVZxprExU5adkuy9CLUrdN2sQf8AGPqu9BWRTOzxEEAcRa53AcVcmndidmdp38yrLnE7c1WNx7Ik6heo2X954BGMv7zwCq9+4bPWTxK0MklaiVOOltnZj3NF9tsnfzLolyvR1+jP+1d+CNdUvRYd3pR9CpredhERdzkEREBEHSnO51aAey2Ngbwzu4+OfsXHLrekeS2kJAcwWRXH3do4HmuWlitmMwdh9x4FVtTzM+h4DTDU18EeqOpMUjXjMtINuPEehbmu13OAhkeFxFmnFe3O2Fc7JIArccdzcrpT8Po1LYjEx91bf3Pj05KnxTEKtUWDw2tV7vtBd2/jwv1e7o+jY65kZJI452Y63ifJJJWRHosX8qOZw3geSeWeAraao/nz5jvcuyYfKPgoGM8cxFGrKKe65/HHyI9TwjAUMsHSUmlu27v11OSotZ2wMEbIjZt7Xfc7bm/k8Sq1mtxkY5gjtiBF8V7XyO5aOpHlu853tKtrm8JRnLqSV29b3e+/J6CngqMElGNkttwiIphMJa6J6kupHtPzJXW7nNa63pufFdsuD6Iv0eb7UfgC7xWNLyI+feJq2LqW5CIi6FeEREAREQBERARZrt+myfc/AFo11fSHQFs7Zdz22+8z+xHrXKLzmITVWV+S3pO8EERFwOp1PR1+kv8AsnfjjUgx7Xd/8rVH3R1+kv8AsnfjjUgx7Xd/8rVeYL+JepWYnzkMTdp3nO9pVGMv7zuAXt7Lvd3uueAuvMj9w2esniVSlkHv3DZ6yeJXhEWASL0dfoz/ALV34I11S0mp1CYaRgIsXXefvZj92y3a9Hh040op8FRVd5sIiLscwiIgIZ6TR/7g/wAyP8K5JtWRla4O0f04HmpE6W9FESRVAHkub1buTmkub6QT+yo9so9OpTpVJOpDNwevVCtjMFSjQq5FtKy1stNHumUNJbO9wdh9x4HkvS9xS2yOYO0f04HmksVsxm07D7jwK418ROvLNN/LsiywOAo4GHTpLfd936v/AL4G31R/P/cd7l2LO0fBcdql+kfcd7l2LO0fD2Lyfif8z9CJjv5fkRxU9t3nO9pVtXartu853tKtL0cdkXS2CIi2MkqdEQ/6eb7UfgC7xcz0e6KNPQsxCzpCZCOGO2H90NXTKxpq0UfPPEJqeJnJc/jQIiLoQQiIgCIiAIiIDX6d0Uyphcx+W8O+i4bD/u5RFLEWnPwO48wpZ1nrOqpZXb8JaO9/kj2qJ2zlottHA5hU+PtnS7k/C3ys8IqxTAi5YL77Er31g+j6yq9qzsS7nS9HX6S/7J3441IMe13f/K1RXoDTRpZC9kbTdpacTiAAS03/AHVuvyjPBNoWZn6R4AcOSs8NiKdOmlJkOtSnOV0jlap/lEDIYj4m5zKsq6+UEk4dpJ2neqY2/R9ZVWyYW10WqGrfxmTG+3VsIJG952gW+jlmfBaETAbGjxufauq6PK0ieRhPbZfxYf6OK74eMXUSkc6rag2iQAFVEXoipCIiAIiIDT62xxGjn64XYGE88QzZhO44rWUDAqUulnS+GKOnBzkON/mM7N+934VFxCg4h3lY9p4HSlDDuT/qei+wXuKW23MHaP6cDzVuyWUcvNzfarR2qLjNpY6x9GR4FdczafD2LgNFaTdTvxNAdcWIOz1b1tZNapW5hrCDsNnbtxzyKp8bg6lapmhtYrMTh6lSd1waOq7bvOd7SrSrI7ESeJJ9Oa82VutEWa2KrealUMU9bFHN2TcgbnOaMTWu5Gx79m9aKyvUdU6KRkjMnMc1ze9puFvF2dznWjKdOUYuza3PooBVWNo6ubPEyVvZe1rh94XsslWh80aadmEREMBERAEREAREQHI9I1VhhjZ9N9z3MH9XBRxVOytxIHhfNSHrvoSaoex8dnNa22G9nAk3JF8jfL0Lip9HSx9uN7e9pt6dipMVmVbM1oWVDLktcwqcEA3+kT4E3V9jL+88AjY78uJO4c1V78rDZ7TxKhyeZ3ZJD37hs9p4leFRVWoCKl0WDJVbPVmr6qrhduxYT3PBb71rmRk7AT3AlbKg1cqJCLNwZjyn+Tbnbb6l1pxnmTirnObjZpslsIrccgI25q4vSlOEREAVCqrG0jG58T2scGPcxwa47GuIIByQyld2IT1z0v8AGqyV4N2g4GeazK/ibnxWkXRV2oNXEewJBxje038DY+paefRM0fbikb3scPcq2Sle7R9Fw9WhkUKc00lbdGKiqWkbQVRaEsL3FLbbmDtHH+h5rwiC1z3LFbMZg7D7jwK8L3FJbbmDtHH+h5qskVsxmDsPuI3FDVPsy2iuR07ndlrj3AlbCl1XqpOzA/vcMA/fsspN7Gs6tOHmkl6skPop0v1lO6AnOJ12+Y8kj0OxekLuVHuoWp1RSz9dK9jQWuaWA4i4GxFyMhYgHfsUhKfSvl1PB+J9J4mUqTunrpz3CIi6lcEREAREQBUc26qiAxpaO+9YUuhydhW2RAc1Uatl2W7/AHatJpHo7E20OB3Fj3xn0sIv43UgIsOKe6M3aI0pujQx3s+Z32kr327gTZXTqC7i70kKRkWvThwvoZzy5IvZ0Vi9y+odyM8uH0By3dLqYWAACwC7VFlQitkYzN9znINXXBZ8OiSN62iLYwY8dLber4CqiAIiIArUkN1dRAYEujr71hTaDcdhW8RAcpPqu53Na2p1Ex7Wg+C71Fhq5tGcou6diNfybgbG+33qrejrkpJRYypdjo69WWrk382Ryzo3be5b7fZsW1pNUCwWAFuFguxRZUUtkYnWqT0lJv1bOeh1ecN6zYdEW3raIsnIx46S29X2tsqogCIiAIiI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6" name="5 Imagen" descr="KOREA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95736" y="2924944"/>
            <a:ext cx="4828554" cy="3272097"/>
          </a:xfrm>
          <a:prstGeom prst="rect">
            <a:avLst/>
          </a:prstGeom>
        </p:spPr>
      </p:pic>
      <p:pic>
        <p:nvPicPr>
          <p:cNvPr id="7" name="6 Imagen" descr="kore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76256" y="1340768"/>
            <a:ext cx="1866370" cy="1249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6600" dirty="0" smtClean="0">
                <a:solidFill>
                  <a:schemeClr val="bg1"/>
                </a:solidFill>
              </a:rPr>
              <a:t>WE ARE FROM USA</a:t>
            </a:r>
            <a:endParaRPr lang="es-ES" sz="6600" dirty="0">
              <a:solidFill>
                <a:schemeClr val="bg1"/>
              </a:solidFill>
            </a:endParaRPr>
          </a:p>
        </p:txBody>
      </p:sp>
      <p:pic>
        <p:nvPicPr>
          <p:cNvPr id="27650" name="Picture 2" descr="https://encrypted-tbn0.gstatic.com/images?q=tbn:ANd9GcR5CwYSP_Kkkw4PETrX_OOEh_2w6N1jGRN_oFNsKOCti2CUQAD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1988840"/>
            <a:ext cx="3888432" cy="3976011"/>
          </a:xfrm>
          <a:prstGeom prst="rect">
            <a:avLst/>
          </a:prstGeom>
          <a:noFill/>
        </p:spPr>
      </p:pic>
      <p:pic>
        <p:nvPicPr>
          <p:cNvPr id="5" name="4 Imagen" descr="US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5301208"/>
            <a:ext cx="21209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Comic Sans MS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800" b="1" dirty="0" err="1" smtClean="0">
                <a:solidFill>
                  <a:schemeClr val="bg1"/>
                </a:solidFill>
              </a:rPr>
              <a:t>See</a:t>
            </a:r>
            <a:r>
              <a:rPr lang="es-ES" sz="8800" b="1" dirty="0">
                <a:solidFill>
                  <a:schemeClr val="bg1"/>
                </a:solidFill>
              </a:rPr>
              <a:t> </a:t>
            </a:r>
            <a:r>
              <a:rPr lang="es-ES" sz="8800" b="1" dirty="0" err="1" smtClean="0">
                <a:solidFill>
                  <a:schemeClr val="bg1"/>
                </a:solidFill>
              </a:rPr>
              <a:t>you</a:t>
            </a:r>
            <a:r>
              <a:rPr lang="es-ES" sz="8800" b="1" dirty="0" smtClean="0">
                <a:solidFill>
                  <a:schemeClr val="bg1"/>
                </a:solidFill>
              </a:rPr>
              <a:t>!!!!</a:t>
            </a:r>
            <a:endParaRPr lang="es-ES" sz="8800" b="1" dirty="0">
              <a:solidFill>
                <a:schemeClr val="bg1"/>
              </a:solidFill>
            </a:endParaRPr>
          </a:p>
        </p:txBody>
      </p:sp>
      <p:pic>
        <p:nvPicPr>
          <p:cNvPr id="4" name="3 Imagen" descr="GOODBYE MY FRIEND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1916832"/>
            <a:ext cx="5328592" cy="4381286"/>
          </a:xfrm>
          <a:prstGeom prst="rect">
            <a:avLst/>
          </a:prstGeom>
        </p:spPr>
      </p:pic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6064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s-ES" sz="9800" b="1" dirty="0" smtClean="0">
                <a:solidFill>
                  <a:srgbClr val="FFFF00"/>
                </a:solidFill>
              </a:rPr>
              <a:t>CHINA</a:t>
            </a:r>
            <a:endParaRPr lang="es-ES" b="1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  <p:pic>
        <p:nvPicPr>
          <p:cNvPr id="4" name="3 Imagen" descr="chin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844824"/>
            <a:ext cx="7092280" cy="4728187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000" dirty="0" smtClean="0">
                <a:solidFill>
                  <a:srgbClr val="0070C0"/>
                </a:solidFill>
              </a:rPr>
              <a:t>KOREA</a:t>
            </a:r>
            <a:endParaRPr lang="es-ES" sz="8000" dirty="0">
              <a:solidFill>
                <a:srgbClr val="0070C0"/>
              </a:solidFill>
            </a:endParaRPr>
          </a:p>
        </p:txBody>
      </p:sp>
      <p:pic>
        <p:nvPicPr>
          <p:cNvPr id="4" name="3 Imagen" descr="kor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4" y="1844824"/>
            <a:ext cx="6212575" cy="415996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800" dirty="0" smtClean="0">
                <a:solidFill>
                  <a:srgbClr val="0070C0"/>
                </a:solidFill>
              </a:rPr>
              <a:t>USA</a:t>
            </a:r>
            <a:endParaRPr lang="es-ES" sz="8800" dirty="0">
              <a:solidFill>
                <a:srgbClr val="0070C0"/>
              </a:solidFill>
            </a:endParaRPr>
          </a:p>
        </p:txBody>
      </p:sp>
      <p:pic>
        <p:nvPicPr>
          <p:cNvPr id="4" name="3 Imagen" descr="US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47663" y="1858739"/>
            <a:ext cx="5869177" cy="3514477"/>
          </a:xfrm>
          <a:prstGeom prst="rect">
            <a:avLst/>
          </a:prstGeom>
        </p:spPr>
      </p:pic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" sz="8800" dirty="0" smtClean="0">
                <a:solidFill>
                  <a:schemeClr val="bg1"/>
                </a:solidFill>
              </a:rPr>
              <a:t>JAPAN</a:t>
            </a:r>
            <a:endParaRPr lang="es-ES" sz="8800" dirty="0">
              <a:solidFill>
                <a:schemeClr val="bg1"/>
              </a:solidFill>
            </a:endParaRPr>
          </a:p>
        </p:txBody>
      </p:sp>
      <p:pic>
        <p:nvPicPr>
          <p:cNvPr id="4" name="3 Imagen" descr="jap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276872"/>
            <a:ext cx="6196094" cy="3857069"/>
          </a:xfrm>
          <a:prstGeom prst="rect">
            <a:avLst/>
          </a:prstGeom>
        </p:spPr>
      </p:pic>
    </p:spTree>
  </p:cSld>
  <p:clrMapOvr>
    <a:masterClrMapping/>
  </p:clrMapOvr>
  <p:transition spd="med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sz="9800" b="1" dirty="0" smtClean="0">
                <a:solidFill>
                  <a:srgbClr val="00B050"/>
                </a:solidFill>
              </a:rPr>
              <a:t>INDIA</a:t>
            </a:r>
            <a:endParaRPr lang="es-ES" b="1" dirty="0">
              <a:solidFill>
                <a:srgbClr val="00B050"/>
              </a:solidFill>
            </a:endParaRPr>
          </a:p>
        </p:txBody>
      </p:sp>
      <p:pic>
        <p:nvPicPr>
          <p:cNvPr id="4" name="3 Marcador de contenido" descr="indi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2060848"/>
            <a:ext cx="6624736" cy="4065315"/>
          </a:xfrm>
          <a:prstGeom prst="rect">
            <a:avLst/>
          </a:prstGeom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WordArt 6"/>
          <p:cNvSpPr>
            <a:spLocks noChangeArrowheads="1" noChangeShapeType="1" noTextEdit="1"/>
          </p:cNvSpPr>
          <p:nvPr/>
        </p:nvSpPr>
        <p:spPr bwMode="auto">
          <a:xfrm>
            <a:off x="539552" y="5589240"/>
            <a:ext cx="1607317" cy="36354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 dirty="0" err="1">
                <a:ln w="9525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003366"/>
                </a:solidFill>
                <a:latin typeface="Comic Sans MS"/>
              </a:rPr>
              <a:t>Chen</a:t>
            </a:r>
            <a:endParaRPr lang="es-ES" sz="3600" kern="10" dirty="0">
              <a:ln w="9525">
                <a:solidFill>
                  <a:srgbClr val="003366"/>
                </a:solidFill>
                <a:round/>
                <a:headEnd/>
                <a:tailEnd/>
              </a:ln>
              <a:solidFill>
                <a:srgbClr val="003366"/>
              </a:solidFill>
              <a:latin typeface="Comic Sans MS"/>
            </a:endParaRPr>
          </a:p>
        </p:txBody>
      </p:sp>
      <p:pic>
        <p:nvPicPr>
          <p:cNvPr id="5" name="Picture 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276872"/>
            <a:ext cx="2952328" cy="3940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6 Rectángulo"/>
          <p:cNvSpPr/>
          <p:nvPr/>
        </p:nvSpPr>
        <p:spPr>
          <a:xfrm>
            <a:off x="323528" y="476672"/>
            <a:ext cx="8496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Chen, where are you from?</a:t>
            </a:r>
            <a:r>
              <a:rPr lang="en-US" sz="24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. </a:t>
            </a:r>
            <a:endParaRPr lang="es-ES" sz="2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latin typeface="Segoe Print"/>
            </a:endParaRPr>
          </a:p>
        </p:txBody>
      </p:sp>
      <p:sp>
        <p:nvSpPr>
          <p:cNvPr id="8" name="7 Llamada ovalada"/>
          <p:cNvSpPr/>
          <p:nvPr/>
        </p:nvSpPr>
        <p:spPr>
          <a:xfrm>
            <a:off x="5436096" y="1268760"/>
            <a:ext cx="3707904" cy="2520280"/>
          </a:xfrm>
          <a:prstGeom prst="wedgeEllipseCallout">
            <a:avLst>
              <a:gd name="adj1" fmla="val -57384"/>
              <a:gd name="adj2" fmla="val 468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dirty="0" smtClean="0">
                <a:latin typeface="Comic Sans MS" pitchFamily="66" charset="0"/>
              </a:rPr>
              <a:t>I am </a:t>
            </a:r>
            <a:r>
              <a:rPr lang="es-ES" sz="4000" dirty="0" err="1" smtClean="0">
                <a:latin typeface="Comic Sans MS" pitchFamily="66" charset="0"/>
              </a:rPr>
              <a:t>from</a:t>
            </a:r>
            <a:r>
              <a:rPr lang="es-ES" sz="4000" dirty="0" smtClean="0">
                <a:latin typeface="Comic Sans MS" pitchFamily="66" charset="0"/>
              </a:rPr>
              <a:t> China!</a:t>
            </a:r>
            <a:endParaRPr lang="es-ES" sz="4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WordArt 5"/>
          <p:cNvSpPr>
            <a:spLocks noChangeArrowheads="1" noChangeShapeType="1" noTextEdit="1"/>
          </p:cNvSpPr>
          <p:nvPr/>
        </p:nvSpPr>
        <p:spPr bwMode="auto">
          <a:xfrm>
            <a:off x="467544" y="533400"/>
            <a:ext cx="7992888" cy="18154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707"/>
              </a:avLst>
            </a:prstTxWarp>
          </a:bodyPr>
          <a:lstStyle/>
          <a:p>
            <a:pPr algn="ctr"/>
            <a:r>
              <a:rPr lang="en-US" sz="44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Yumiko, where are you from?</a:t>
            </a:r>
            <a:endParaRPr lang="es-ES" sz="24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chemeClr val="bg1"/>
              </a:solidFill>
              <a:latin typeface="Segoe Print"/>
            </a:endParaRPr>
          </a:p>
        </p:txBody>
      </p:sp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2348880"/>
            <a:ext cx="3312368" cy="40947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320" name="WordArt 8"/>
          <p:cNvSpPr>
            <a:spLocks noChangeArrowheads="1" noChangeShapeType="1" noTextEdit="1"/>
          </p:cNvSpPr>
          <p:nvPr/>
        </p:nvSpPr>
        <p:spPr bwMode="auto">
          <a:xfrm>
            <a:off x="457200" y="6096000"/>
            <a:ext cx="1143000" cy="3333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s-ES" sz="3600" kern="10">
                <a:ln w="9525">
                  <a:solidFill>
                    <a:srgbClr val="003366"/>
                  </a:solidFill>
                  <a:round/>
                  <a:headEnd/>
                  <a:tailEnd/>
                </a:ln>
                <a:solidFill>
                  <a:srgbClr val="003366"/>
                </a:solidFill>
                <a:latin typeface="Comic Sans MS"/>
              </a:rPr>
              <a:t>Yumiko</a:t>
            </a:r>
          </a:p>
        </p:txBody>
      </p:sp>
      <p:sp>
        <p:nvSpPr>
          <p:cNvPr id="13" name="12 Llamada de nube"/>
          <p:cNvSpPr/>
          <p:nvPr/>
        </p:nvSpPr>
        <p:spPr>
          <a:xfrm>
            <a:off x="0" y="2132856"/>
            <a:ext cx="2699792" cy="2448272"/>
          </a:xfrm>
          <a:prstGeom prst="cloudCallout">
            <a:avLst>
              <a:gd name="adj1" fmla="val 70354"/>
              <a:gd name="adj2" fmla="val 553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/>
              <a:t>I am </a:t>
            </a:r>
            <a:r>
              <a:rPr lang="es-ES" sz="3600" dirty="0" err="1" smtClean="0"/>
              <a:t>from</a:t>
            </a:r>
            <a:r>
              <a:rPr lang="es-ES" sz="3600" dirty="0" smtClean="0"/>
              <a:t> </a:t>
            </a:r>
            <a:r>
              <a:rPr lang="es-ES" sz="3600" dirty="0" err="1" smtClean="0"/>
              <a:t>Japan</a:t>
            </a:r>
            <a:r>
              <a:rPr lang="es-ES" sz="3600" dirty="0" smtClean="0"/>
              <a:t>!</a:t>
            </a:r>
            <a:endParaRPr lang="es-E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1124744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b="1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Jin, </a:t>
            </a:r>
            <a:r>
              <a:rPr lang="en-US" sz="60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>where are you from?</a:t>
            </a:r>
            <a:r>
              <a:rPr lang="es-E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  <a:t/>
            </a:r>
            <a:br>
              <a:rPr lang="es-ES" sz="36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Segoe Print"/>
              </a:rPr>
            </a:br>
            <a:endParaRPr lang="es-ES" sz="6000" dirty="0"/>
          </a:p>
        </p:txBody>
      </p:sp>
      <p:sp>
        <p:nvSpPr>
          <p:cNvPr id="9218" name="AutoShape 2" descr="data:image/jpeg;base64,/9j/4AAQSkZJRgABAQAAAQABAAD/2wCEAAkGBhQSERUUExQUFBUVFhcXGBQXFxgVFRcaFRQVGBQXFxgZHCYeGBojGRQUHy8gIycpLCwtFR4xNTAqNSYrLCkBCQoKDgwOGg8PGjUhHyUsLCkvMi0qNDE1LSk0LCk1MDAyLzQ1KSwtNS4qKSwsLDQsLyosNiwyKiwvLC4sLCosLP/AABEIAO0A1QMBIgACEQEDEQH/xAAcAAABBQEBAQAAAAAAAAAAAAAAAQIDBAUHBgj/xABBEAABAwIEAggDBQYFBAMAAAABAgMRAAQFEiExQVEGBxMiYXGBkTKhsRRCgsHwM1JikuHxFSNDctEkRHOiFzSy/8QAGwEBAAIDAQEAAAAAAAAAAAAAAAMFAQQGAgf/xAA1EQACAQMCAwMKBQUAAAAAAAAAAQIDBBEhMQUSQWFxkRMUIjJRobHB0fEGFTNC4VJicoGC/9oADAMBAAIRAxEAPwDuNFFUb2+KTCY8TQE5vkAxP/HvUa8SSDxPiKyqKA0nMUHAT8qZ/iv8Pz/pVEVecZbyZhx2knflQB/iv8Pz/pSHFT+6PeoEuI4pPoaUqbI0BSeepFAO/wASX4e1Qu3Klbn02FR0UBYav1J4yPGpV4mSCIg85qlRQEjT6k7H/ipziauQqqSNNPOntlP3gfMf8UA5d4s/ePpp9KT7Wv8AeNOdSlJGXvcddvarDt4hSdUgq5fnPKgIE36xxnzAqZOKniB6VWbbSrjlPjqPfhSv2pRvGvKgLq8STlkb8jTW8UEd4GfCs9KZpKAvnFTPw6eetQv36lbd3yNQtRPemPCkkA6CROxoCy1iShvr8jVlGJp4gj51nPKBOggRtTKA3G30q2INSVgBUaitWxuswg7j5+NAWqKKKAas6cqwiK0MV2T5ms8GgEqzZ2uc6nT5+1QAe1IlRBkbigJbi1KN9ufCoZq8/eBaI2PLgao0ARTkAE6mPGknSKnbbT2aiYmdP170AwWxJ7sK8j/zSqKQSMvhM6+MVDRQEzlvCcwIImPH1HCoaUK+dJQCrInTakoooAorGx3pjaWf7d9CVfuDvOH8CZV7iK8j/wDOtmXUpS09lUsJLisiUpBMZsuYkgTtQHTPsqsoUBINRlR2104VJcXGaPARA29Ke3daQoBWmhO45UBChsnYExTTUttcFBnhxHOnXroUqRyHpQFleHSARoY24f0qk4wpO4inG6VlCZMCkXcqIgkx+t+dAR0Vdt7hJTlX7/rjTVJbyKyzI5778KAqVIy5lINMooDeSqRI40VUw12Uxy/OigDE09wHkapW7GZKgNxBH5j6Vo3xGQyfL0rJQ4RsYoBAaCnjw50hNWrF0DMFbRPtQFWlKakuFJJlIjw4VFQBRTHXQkFSiEpG6iQAPMnQV5jE+tHDmDCrlKzyaCnfmkZfnQHqqK5nc9e9qNGmLhw+ORA+qj8qzX+vC4V+xsI5Fa1K94Sn616jCUtlkHXqhurtDSCtxaW0DdS1BKR6nSuI3PWPiz+gUzbgn7iEyJ8VZzVNzo64+rPeXDtwrkVGB5EkmPKKiuJebpeVTWdtDds7GteNqktt9dj32O9dFq0Si2Su7c2GQFLc/wC4iVfhSfOvJYh0lxW90W4LNo/calKyPEg5/dQ8qktMPbaENoSnyGp8zufWrbDClqCUJKlHZKQSfYVVVL+T0gsHT234epQ9KvLPYtF47/Aw7LoowjVQLqtypeuvlt7zUXS3DQq2JSAC2cwAEabK+Wv4a6Zg/Vu+7BdIZTyPecP4RoPU+le3sehVq02pAbCs6ShS195ZSoEKE/dkE7RSjRrzmpyfj9Be3thQoyoUkm2sej839zzfV9jf2vDrd0mVBHZr552+4SfMAK/FXoq5X1RPKtLu9w1w6trK0eORWRZHmns1eldUq4OLCiiigCiiigClopKAKKKKA0LK0MTMTERRUuHOymP3dP8AiigIcVTqk+YqhWniihlA4z/f61mUAU9lYB1EiCPcUypWUJIMmDuDwoBiEkmBrPCvDdZHWGcPyNNN53nUylStG0jMUif3lSDpI5k17pskag6j+1c+65MC7ay7dKcyrc5lDiptRAX5FJyqB4QrmaA5y5hV7iRU4+t64yFMtokpRnJCYQnQCQR3RWl0P6DNXLxQVNMpbSpS1LIzgJG4CtwFZZ1EVb6KdNrlq1S1blKu1cAkoSZPwlsiNyVaydoiBWf9gcS52awWO0OU5wtCICtjoSUhQHA6gV0tGjBRfIks7PdkLZLf4Q2xdFhS1FCSElxCUyZA7yElcFOoiVajlWl00YsULT9iVnAJS5qrdISBkkZcp7xkE6zsIqXpb0MbskoIfDhJShaEAK7NQQC5mOYESZyggGN9qfiVjh6LJIbcUq6KM4zgokLUDlUEZkhYSO6kq+9ruBUyqKXJJNvpovezGCPHsbs12rbDDGRxCG5e0VOpU43mVCsoUswrc5YiK9d0Y6vkXNs0+p9UOIBKUpAIOyhJJ2II24V4/oxdYehlz7U0tbiilKYlQAEqzgDKUgEAHvSQdONen6AdPmre0LTgWpSHFlOQDLlV3huRHeKtKqOK0KTpZmn6L3fb/OCy4fXuoTcLZ6y9mOh6+06ubRG6Vuf71mPZMCvQWeHttCG0IQOSUhP03rw111rD/TYPmtcfJIP1rFvOsa7X8KkNj+BOvuqa5vzm3p+qvBFy+GcSuv1Xp/dL5LJ1hxxKRKiABxJge5rzOMdYdsyCGz2y+SPh9V7e01y28xF14y64tz/con2B0FSYdhD1wqGm1L8QO6PNR0HqagnfzlpTRvUfw/RpLnuJ5S/0vH7GBi3SFTWNs364SHVJDmXQZYDS/ZspOu8V3auWdP8AqwcRhrlwtYLjOVzs0ie7IS5KvBJnQfd3r2fQHGftWH27pMqyBC/97fcVPnln8VWFvz+TXPuc5xFUVcS8g8x7D0FFFFTmgFLRSUAUq0wefjTmm8xiYpFrmPARQDaKJooDXsAMgj186KhwtzQjkfr/AGpaAXFEd0HkfrVFtSQNRJnTWKuYm/Hd56/Os6aAU715Hob1iNYg6+yEKZcaUYQoyVoBylUQMqgd06xI1OsbWAdJLe9CzbOBzs15FQCNeETuDrB4wa511mYU5ht8xirCCEqXleTsCqDmn/yIzCeaZ3NAdZSmdBUV1bJcQptYlK0qSocwoEKHsTUeGYih9pDzSsyHAFJUPH6EagjgQasUB8/dDcQVheIutLSFhl0ykpSoqCCRKc3wqIykKGomtvpbjbt08i4W32ZUgZVJzwUpUYIzEwQZEjTSardbeH/ZsVZucoKH0pzAzBUiELBgg/B2Z0I3r0z/AEqXeMIsrazCkhtAUEZwUqBBVl1MIB/fJnc1d2M/RT5ctaN52RHIy7boC+uzVdnuwVKKVAqUpsIzFaQmSTM6GOekVL0VsMPNu6u8dWlRUlsAJjKZzZkFOYnRMElMAHxFegwrqnuVpQl+47FtBUUto7ywV6qJIISFHQEyraNq9RhvVVYtfE2p083FE/8AqmE/Kpat5BJxc86/tXTvMKJyvoljTNtcKcWyHSlK+zSCokKMpCRrBSQoypQOg010rUGDXN3cKcZs3Wm1pTCCkIQjKAISYSCnczE6meddmssKZZENNNtj+BCU/QVZqtu7mFxGUeXdY3Nq1rTtqsasd0cstOrK5V8am2/MlR9kiPnW3adVTQ/aPOK8EgIHzzGvX3OKNN/tHG0f7lJH1NY930/s0f6uc8kJUr5xHzqi83t6fre9l5+ZcSuf00/+Y/PX4ktl0JtGtmUqPNcr+StPlW0hsJEAAAcAIHtXhb3rVQP2TKj4rUEj2TP1FedxDrAu3ZAWGhybEH+YyfaKO6oU9I+5CPCeIXLzVeP8nn6nSOkl9bpYcbuFpSl1CkFO6lBaSkwkanQ1yHqKxEhN1aKOrTgcT5HuL+aEfzVm3+JJTK3XACd1LVqffU1R6sbsqxtS2EqU04hYcVBASCgKk8h2iE7869W9xKtJ6YRFxLhlOzpxxPMs6rs7tzutLRSVulGFFFFAANFANFAFFFPcaKYniJoCS3QrXKKK0rNUoT5R7aUUBUxUap8jVGtLFU90Hx+o/pWbQHGLtlWBYwlaAfsl2YyjWEqUMyQP3m1EEeBA4muvY/hyLy3XbPjMhYg/vAj4VA8wQCD4VI/aIWUlaEqKFZklSQrKobKTOx8RV5VsnfOI8tfagPPdFOjSLC2TbtqUsJKlFStyVGSYGgHhWxUzxTlGU7TMiDrxqGgOf9dmD9th3agd63cSv8K+4v5lB/DXu+ri6adwy2caQhAW0nMEAAZ091yY3OdKt6hxbDk3DDrKvhdQpB8MySJ9Jn0rinQjpLcssO2PaKQGnFEpGitTlWmd4CknT+Ko6tXyUHI2rS2dzWVJPGfad/xXpXbW8hx0Zh9xPeX7Db1ivK4l1okfsGZB2U4fllTx9a5244ACSQBxJMD1NZT/AExt25GYuc0oEg+pgT4zVU7qtVeILHcdYuEWNouavLL7XjwX3PdXXWBeL2cCByQlI+Zk/Osi5xh9z43nVea1Ee0xXn27y7eg21i+4k7LKVAeukA+tXWeh+NO/wCmwwP4lpn2BUflWPNrmfrPxZ7/ADPhlD9NeEfrgnqpd4s018biUnlMn2GtabHU1du//ZvwBxS0lSh88g+Veiwjqbw9mCpC31Di6ru/yIge81JDh39UvA1a34k6UoeL+S+pzY9LA4rJbMuvr4BKT9ACr5VrWXQvF7v4kos0HiswuP8AaJXP8tdksrBtlOVptDaf3UJCB7JFWK3IWlKHTPeUtfi93W0c8Ls0/n3nPMF6lbRs57lbl0vjmJQ3/KDmPqr0r3tlYtsoCGkIbQNkISEp9hU9JW0VbedWFFFFDAUUUUAUqUkmBvSUqVQZHCgFdaKTB3oU5IA5aelXMRWkhJB15eBqjQGlhjvdI5H60U7DWYTPP8v0aKAXElDJE66ED1rPt2M8jiBIqfFEd4HmPpVdh8oMigI6Kc6sEkgRPD60qWCRIEjbSgGUUVMzdEETBA01A28DQENcH6ybFdjixdaSCLpOZIOiSpXdcBOn3wFcPiFd4W4J8+Arx/Wf0PN9Zz8K2FdolREnLEOJjxTB/AKxKKksM906kqclODw0ebwfqdW9DmJPqUd/s7RhKfAr2/lH4jXvsH6J2lqB2Fu02R97LmX/ADqlXzpnRS8Llk0pSytSB2ayYBJQAM3mRB9a2MwokorCE5ym+aTy+0dNIRTQscxSg1k8C0UAVxPEes/EBdvXDIz2bD3ZKaygpyyoAqIGZJUEKObYHTwOG0twdspRVPCcTRcsNvNmUOJCk89eB8QZB8QatE1kC0UgNLQBRSA0tAFFFFAPaaKjA3NDzWVRHKrGGpGfXcDT86guD3leZ+tANcTEeIB/XqDTacpcgDkI+c0iUyYHGgNmzPcT5UU9lvKkDlSUBUxRYgDjv6VnxVzFEd4HmPp/eqpR3QeZIPptQDKnt7koBjj8oqCgCaAc4uSTzpA3JA4GfkJj6VOuxUADHpxFJ2JTkkRJV/8AmgGdoEEgAeQGvqdqY44VAgwAdCNyQdxNIRqr/cfoKVtvMY2A3568KA5f1f3gtcQucOczKcJWoOLMyEElvLJ3LKgdI+GulrG/KUyOeprlnWsz9hxOyxBAMSEucfgO34mlKH4K6nMiRqFZSCDEga/MGgIr+5ShClrWA2nvKUSEhCRzn4dKzrTpdaPPLbbfTmSUjLBSVKWO6EFQAMjlNHS/B1XVjcMIkLcbISVEbpIUlOnMpAk865VgTFpiSH7dU212FCApWQu5BoNTAcSoKTpGkaGDENasqMeaW3Xs7TKWTtoPjpBMkajKdR5zFcdw1lq3usVsF50i4acguRlC5UphQI+6Q4DPAgV6vqs6Wfa7ctqVmWySgJWsF5aClJK1cTB0nwGteZ60emNr2rYZIedQFoWUxI7yClBcTwkLkAmCeFeqkFOPKwng9B1P3rZszbpeC1MKWVARICikykHXJmUoTzFe9QNU7/EBBiQdxtXCujvSxlq/cvEWjjCCw7nZCpSodyClSgNZEnTcCt6763vtTzDFl/kBaiXHbgoQZAIShKgSlM895I2rPOuXmehg9Li/WElKnGbFtd4+0QFIAOQFSsu6QSYO8aDnTeiHThy5u3rR1EOspKipKYbCkkBSD3iRvoZ+6a8D0Bsbx83dg24m3SlYU66jKpUh2CO0Tq4O6QBmA3rr+BdHWbQKDLeVThlayQSpREFRO/EwnYSaxByby8Y6GTS07sSO7JOmwJ+c01SZ131iFRpIkHTypqXRmCZTITGXMJIkyY35VIB57zrEmBA24VIYHJGlLRRQDwIEgjlHGmURU1ogFWokQT7UBDU9kP8AMT5/kaicVJJAieFSWR76fP8AI0BtUUUUBm4k+CcsbHf02qK1AKVgmNjPI0/E0QoHmPp+hVTNpFAJSgwaSigFWskyalU/mTlVw1SriCKhooB3ZKTqeJmeFBXxToTvxHmBwps0qInWY8KA8J1yWzasLX2igFhxtTebdSwYKU8yUFe3KqnQDrHZU3b2VyHGblKEtjtE5UuEaIgkyCUhPxASasdYl8m0xHDbx1JctGlOJX3Z7NxYhLhTxIGVQ/8AEY1ioeuTF7G9s2Dbvsu3RebDBbWkuDOYUFRqhOx70QQONAdDrmXW11fNOsuXjLavtCcpWEahxMgKUpMaqA1kRsZmumpBAE6n6niaRbkAqOwEnyGpoD5t6MdHhiF2yzZpdt4a/wCocK80QMrq0wAQFAwEk7qjau4W+FYbgrGchtrKP2i4U+4RwB+JR/hTprsK4jg1vcXS37hNy4yXXVZ8hUCqTm1IUNBm2rRV0ZYal25cW7ESp06eGmpPlJrm+IQVap5N1Hyr9qTbb7/ub9G2qSjzYwva2QdPOkdxiea6IU1btdxls7kKVClq13JCZO2wEwTXR3uglljNg1ctoSw+42D2raQkdoBC0uJGixnBE76aGvK3Bacb7MqTldRCRIEgjQpHhofSq/V50+VhDi7S7SosKVmStIkoJ0Kkj7yDAkDUEbbioZqpUopW/oyg8pLrHr36rLPdxbqlh7p795Y6A9MW8INzZ3yOzU2vMFIRmUtWgykj4hBCkqMCCeYrSV0ouMbfcZtH/sVo0gKddUQl5QOh0B0EyIBA5nUCsbrNxNh+/tLqxW0+twBBSUhSStKwGw4lYG4XEHgmtjCOpDtCXb53K4tRUpm3CEoEmcsxA8kiBwPGrylOrXoJ+pJr2bPrp8CvaSZn9BujzSMdH2R1VwzbtrLr5ggrW2tEJI0IzLHP4VbxXaax8Nwq0w5jK2G7dqZKlKAzHmpaz3j6+Vatk+h4JLa0LSrZSVBST6jStuEXGKTee32nlllspAk6kgwBw8TUSROlTO2ak8J8RrUzdqEQpZjw8a9gpEVLbP5FTw4+VNLpmZ1plAOdTBI/UcKVlUKB8R9aZRQHoKKQUUBkX6jnM8NvYU15jKlJPGfyip8UR3geY+n96ruXEpCT93jQEVFLFJQCgUlFFAFKhBJgamntPFMxxp1pcZFTw40BWu7AOIUh1sLQrRSVpzJPgQRFcS6edDrW1xS3lHZ21xlGVGgQqci196RAzIXl2Mnhv3Z9yVE+OnlwrzHTPoS1iTbaHVKR2S84UmM0EQpOu06a8MooDyHb4ngx74ViFkPvCe2aHjuUgcjKfFNey6P9MLTEEEMOgqUkhTSu66mRBlPECd0yPGt1KYAHLT9GvH9JOq20uldqgKtn5kOs93XmpGgJniIPjQHKehkoFxbq7q0LPmPuK9in51SwG4QntLS7A/aZhnJAzcdfHQg8ZPOtTpN0Hv8ADnDeKWm4Tm77qcxJCty6kiQDxMnWNZqu5d2d8B2h7JyI1ISoeGY91Q8/lVRcUnCcpNPlljVbpotaFRThFJrmjnR7NM2nMLY7RL5ABQkBJzQhIExptpJqrZ3bd6XAppKmkHKlZ+8eJHLSNjxFZaeiFsnVdxKeWZCR71Jf9LGWG+ztgFECBA7ifHXVR+vOtFUubSm3J9HhpRNx1OXWolFdVvkt9HsDbVjFuwwiEIKXXtVKENnPrJMRCADzXXfFqABJMAaknQDnJ4Vxfq7Zvm21LtbMqff1cvLolDYEyEtp0UsTqSJk8NK9k11eu3BzYneOXIP/AG7f+TbjwgQTHMBJroaUHCCi3llFUkpzcksFDBGrPF8Zu0XSkvot0ITashZ7JQ17dwZT3lAx/N/CIm6IYUmxxu9trVR+zBpt3JmKg04SiEyeMFe+sRMxWji3VPYPBGVosFGgUwezManvSCFHfU6+NbPRzotb2LZbt0ZQoypSjmWs81KO/loNdqkIz0ZxQ66Dwqq48VbmaalMmBTmkzO2xjz8KAZRRV61QgoOYARpP640BRqS3ZzKApihVjD/ANoPX6UBriiiigMN95Sj3jsTpyqOp71ICzH651CRQD2Hcp1Eg6EeFR0UUAUUE0UBZYsipJI05TxqFxopMHepLi5KjO2mg/OoVuE7maASirNq0hQgmDw8fypiwgHir5D+tAQ0UGigPD9b+MlnDy0n9pcrSykcYJlz5AJ/HXO7/oZbHKlIIyJSkrST/mKSkBSyFSNVSdI0itfrBv8A7VjCGRq3Zokjh2ioUr1ktj8Bpa3LekpJykdXwLh1OtCVWrHK2Wfe/l4nm3ehDIbcguKcy9w5kgBQ1EjLqDqNxvNex6jxbOsuAsNC5YVq4UArKFzlMnYghSTEfdqlWR0WxD7BjSDs1cdxXKHTAPo6EnypcUlFc0THHOG0qEI1aMcLOH8jvdFFLWmcqTt3ICMuWZNQuRwED3qS4uM0aARUQNAK2QDryPzFNpctK40UmCIoBtWn1pLaYgEbj86jQ/Khm1FMeaykj9EcDQDKs4d+0HkajZYJBI2AP02p9gqHB6/SgNiiiigMa9bhZ8dfepXkoyJEwYnnvvP64UuKJ7wPh9P71TKqAFCnvuAqkDT6xxqOlIg6jbhQDnHJ4AHw0pEDUeNW3FtCITM+JEVTnWgHvohRAMxUhuzGUAbRMa1EhsqOmp3ppTG+lAJRTlOEgDl4AU2gCiee3H86KpY5cdnbPr/dZdV7NqNAcK6Ov9u9dXJ3deUfQqKo/wDYe1b1eS6MY2wzbhK3IWVKJGVWmwGoEGQK3mekNqoT9obT4KDgPyQRVlSnCMEsnf8ADLu1o2kIuok+uvXJfrz/AEyw4raDifiaM6b5Tv7EA+9aoxy043bI9Hj9Gqp3PSm0Gna5wdDlQuI4/ElM16nOnKLTZNd3llcUZUpVFqvadc6DdIxfWLT09+Mjg5OI0V76K8lCvQoQTsJrjHUfdEXd200VqtinOFKEQoLCW5EkBRQpek/c8K7KKqz529xSKnRYqKZHtsagCSfGnB4xEmOVDBpWVrlEqAn6VTvrjMdNht+dQl0xEmOU00GgEomnCIOkzseVNoCzYOQqOCtKgByq8j9DVnDcubXfhVdHxDzH1oDdooooDIxBZzkcBEe1Vqt4k3C55/lpVSgHNLAIJEjlTn1yonmdPypOzI1IPtTQdaASnsN5lAcz/epEMKXJA4+Q9KlF0QCgjKYiY19aAeh9DcgSo8TVS4ezKJ2/tVlbDaUgyVTtFU0gTroPeKAtuFIbTpqRuN6p1dumDlTCdANwZ3rPddCQSdhQD6atAIIIBBBBBEgg7gg7is1eMHgketQXOJuKSoJISopIBjYkGD6GKA8h0hxDAGHFNussKcSYUlponKeIJTAB8J0ryGFWOHXuNtN27QNqppUtkLR30tOKPGdwk71F0cxkYWVtX+FNXOZRParQC5rHwrUlSVp0nSNzrW50QsftGIOX6LUWTGTIy0kZZJSEqVoBOmaTEd6BMGgPdI6scNH/AGjfqVn6qrwFtaWdn0hfQ8m3bt+x7qXEp7NJU20oQFyJkK9zXRO0PM+9cr6WNW7eNJXfoW5avITJSpQUnuZMySkgnKoAkcjsdKA7PgtxbLR/0hYKJ17DJlnxCNAfOtu3SlKcytZ0CY96+fXrC2tMUszg92p4OqGdG+RIUnMlZgZklGc5SJGXyrs7GMzooQOY29qA2nLlI/ZjKeOmtQOu5t4nnz86jQZEjUb6UtAFKlMmBSA09kgGTOmvqNqAbNOcaIieIkULekyQD8vpTQaAEqgyOFKg94eY+tCDBB3FPtUStPn9NaA26KKKAzcUSZB4fn+oqmlPr4VuLQCIOorLurMoMjUc+I/XOgIVXCiIJkeOtR0pOs05lIJ1MCgJWLwpBHDWPA86hKieZ+dDpE92Y8altLnIdpn3oBjzBTuP+KYTU93dlRj7s6VGhwBJBEkxB5c6Ansr3Lodvp/SquLNFeZM8dOWm1SNWpUCRw+flURoDBds1p3SfMaj5VBXqM44j1GlQrZSdwD5igPPTRW2rDmz932JFAwVsgnMUngJmflQGHVPFMHZuUZHm0uJ3AO4PMEag+VehODj94/Kn2+AhSozkT4f1oDyWDdFba0JLDSUKIgqlSlRylRJA8BWrXoHOiwH+p7wmmt4YhOuhI5mfXlQDMCWpAJ4E6A8uP68K0LpwKMjiNRyqEUUAUuWpG34EQk+YmoqAKmDKYBKonhEmmLYUDBBpqkQYNAWHrhJEJTB56bU/DEd4nkPrVOtLCkaE8z9P70BeooooAoIoooCmvDEmYJH0qE4UeCh7VpUUBlqwxUbgnl/Wqq2yNwRW9RQGEpkgSQQKRDROwJit0ikSgDYAeVAYSVEbEihSp3351uLZB3ANRGxR+79aAx6Uittu3SnYAU5aARBE0BhqVMaAeU602tT/DUzOscqc9h6Tt3T4be1AZebSIHnxpoNaLGHCDJJ8tKRzDANlH2oDPJoqRxqONDLOYxMUBHTiRHGfl7Vppw1MayfGj/DUePvQGWlUHgfOlK9Z0HlWsmwRy+ZqVLCRsAPSgMfvq/ePuakbw5Z5DzrXooCm1hiRuZ+Qq2lMaClooAooo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9220" name="AutoShape 4" descr="data:image/jpeg;base64,/9j/4AAQSkZJRgABAQAAAQABAAD/2wCEAAkGBhQSERUUExQUFBUVFhcXGBQXFxgVFRcaFRQVGBQXFxgZHCYeGBojGRQUHy8gIycpLCwtFR4xNTAqNSYrLCkBCQoKDgwOGg8PGjUhHyUsLCkvMi0qNDE1LSk0LCk1MDAyLzQ1KSwtNS4qKSwsLDQsLyosNiwyKiwvLC4sLCosLP/AABEIAO0A1QMBIgACEQEDEQH/xAAcAAABBQEBAQAAAAAAAAAAAAAAAQIDBAUHBgj/xABBEAABAwIEAggDBQYFBAMAAAABAgMRAAQFEiExQVEGBxMiYXGBkTKhsRRCgsHwM1JikuHxFSNDctEkRHOiFzSy/8QAGwEBAAIDAQEAAAAAAAAAAAAAAAMFAQQGAgf/xAA1EQACAQMCAwMKBQUAAAAAAAAAAQIDBBEhMQUSQWFxkRMUIjJRobHB0fEGFTNC4VJicoGC/9oADAMBAAIRAxEAPwDuNFFUb2+KTCY8TQE5vkAxP/HvUa8SSDxPiKyqKA0nMUHAT8qZ/iv8Pz/pVEVecZbyZhx2knflQB/iv8Pz/pSHFT+6PeoEuI4pPoaUqbI0BSeepFAO/wASX4e1Qu3Klbn02FR0UBYav1J4yPGpV4mSCIg85qlRQEjT6k7H/ipziauQqqSNNPOntlP3gfMf8UA5d4s/ePpp9KT7Wv8AeNOdSlJGXvcddvarDt4hSdUgq5fnPKgIE36xxnzAqZOKniB6VWbbSrjlPjqPfhSv2pRvGvKgLq8STlkb8jTW8UEd4GfCs9KZpKAvnFTPw6eetQv36lbd3yNQtRPemPCkkA6CROxoCy1iShvr8jVlGJp4gj51nPKBOggRtTKA3G30q2INSVgBUaitWxuswg7j5+NAWqKKKAas6cqwiK0MV2T5ms8GgEqzZ2uc6nT5+1QAe1IlRBkbigJbi1KN9ufCoZq8/eBaI2PLgao0ARTkAE6mPGknSKnbbT2aiYmdP170AwWxJ7sK8j/zSqKQSMvhM6+MVDRQEzlvCcwIImPH1HCoaUK+dJQCrInTakoooAorGx3pjaWf7d9CVfuDvOH8CZV7iK8j/wDOtmXUpS09lUsJLisiUpBMZsuYkgTtQHTPsqsoUBINRlR2104VJcXGaPARA29Ke3daQoBWmhO45UBChsnYExTTUttcFBnhxHOnXroUqRyHpQFleHSARoY24f0qk4wpO4inG6VlCZMCkXcqIgkx+t+dAR0Vdt7hJTlX7/rjTVJbyKyzI5778KAqVIy5lINMooDeSqRI40VUw12Uxy/OigDE09wHkapW7GZKgNxBH5j6Vo3xGQyfL0rJQ4RsYoBAaCnjw50hNWrF0DMFbRPtQFWlKakuFJJlIjw4VFQBRTHXQkFSiEpG6iQAPMnQV5jE+tHDmDCrlKzyaCnfmkZfnQHqqK5nc9e9qNGmLhw+ORA+qj8qzX+vC4V+xsI5Fa1K94Sn616jCUtlkHXqhurtDSCtxaW0DdS1BKR6nSuI3PWPiz+gUzbgn7iEyJ8VZzVNzo64+rPeXDtwrkVGB5EkmPKKiuJebpeVTWdtDds7GteNqktt9dj32O9dFq0Si2Su7c2GQFLc/wC4iVfhSfOvJYh0lxW90W4LNo/calKyPEg5/dQ8qktMPbaENoSnyGp8zufWrbDClqCUJKlHZKQSfYVVVL+T0gsHT234epQ9KvLPYtF47/Aw7LoowjVQLqtypeuvlt7zUXS3DQq2JSAC2cwAEabK+Wv4a6Zg/Vu+7BdIZTyPecP4RoPU+le3sehVq02pAbCs6ShS195ZSoEKE/dkE7RSjRrzmpyfj9Be3thQoyoUkm2sej839zzfV9jf2vDrd0mVBHZr552+4SfMAK/FXoq5X1RPKtLu9w1w6trK0eORWRZHmns1eldUq4OLCiiigCiiigClopKAKKKKA0LK0MTMTERRUuHOymP3dP8AiigIcVTqk+YqhWniihlA4z/f61mUAU9lYB1EiCPcUypWUJIMmDuDwoBiEkmBrPCvDdZHWGcPyNNN53nUylStG0jMUif3lSDpI5k17pskag6j+1c+65MC7ay7dKcyrc5lDiptRAX5FJyqB4QrmaA5y5hV7iRU4+t64yFMtokpRnJCYQnQCQR3RWl0P6DNXLxQVNMpbSpS1LIzgJG4CtwFZZ1EVb6KdNrlq1S1blKu1cAkoSZPwlsiNyVaydoiBWf9gcS52awWO0OU5wtCICtjoSUhQHA6gV0tGjBRfIks7PdkLZLf4Q2xdFhS1FCSElxCUyZA7yElcFOoiVajlWl00YsULT9iVnAJS5qrdISBkkZcp7xkE6zsIqXpb0MbskoIfDhJShaEAK7NQQC5mOYESZyggGN9qfiVjh6LJIbcUq6KM4zgokLUDlUEZkhYSO6kq+9ruBUyqKXJJNvpovezGCPHsbs12rbDDGRxCG5e0VOpU43mVCsoUswrc5YiK9d0Y6vkXNs0+p9UOIBKUpAIOyhJJ2II24V4/oxdYehlz7U0tbiilKYlQAEqzgDKUgEAHvSQdONen6AdPmre0LTgWpSHFlOQDLlV3huRHeKtKqOK0KTpZmn6L3fb/OCy4fXuoTcLZ6y9mOh6+06ubRG6Vuf71mPZMCvQWeHttCG0IQOSUhP03rw111rD/TYPmtcfJIP1rFvOsa7X8KkNj+BOvuqa5vzm3p+qvBFy+GcSuv1Xp/dL5LJ1hxxKRKiABxJge5rzOMdYdsyCGz2y+SPh9V7e01y28xF14y64tz/con2B0FSYdhD1wqGm1L8QO6PNR0HqagnfzlpTRvUfw/RpLnuJ5S/0vH7GBi3SFTWNs364SHVJDmXQZYDS/ZspOu8V3auWdP8AqwcRhrlwtYLjOVzs0ie7IS5KvBJnQfd3r2fQHGftWH27pMqyBC/97fcVPnln8VWFvz+TXPuc5xFUVcS8g8x7D0FFFFTmgFLRSUAUq0wefjTmm8xiYpFrmPARQDaKJooDXsAMgj186KhwtzQjkfr/AGpaAXFEd0HkfrVFtSQNRJnTWKuYm/Hd56/Os6aAU715Hob1iNYg6+yEKZcaUYQoyVoBylUQMqgd06xI1OsbWAdJLe9CzbOBzs15FQCNeETuDrB4wa511mYU5ht8xirCCEqXleTsCqDmn/yIzCeaZ3NAdZSmdBUV1bJcQptYlK0qSocwoEKHsTUeGYih9pDzSsyHAFJUPH6EagjgQasUB8/dDcQVheIutLSFhl0ykpSoqCCRKc3wqIykKGomtvpbjbt08i4W32ZUgZVJzwUpUYIzEwQZEjTSardbeH/ZsVZucoKH0pzAzBUiELBgg/B2Z0I3r0z/AEqXeMIsrazCkhtAUEZwUqBBVl1MIB/fJnc1d2M/RT5ctaN52RHIy7boC+uzVdnuwVKKVAqUpsIzFaQmSTM6GOekVL0VsMPNu6u8dWlRUlsAJjKZzZkFOYnRMElMAHxFegwrqnuVpQl+47FtBUUto7ywV6qJIISFHQEyraNq9RhvVVYtfE2p083FE/8AqmE/Kpat5BJxc86/tXTvMKJyvoljTNtcKcWyHSlK+zSCokKMpCRrBSQoypQOg010rUGDXN3cKcZs3Wm1pTCCkIQjKAISYSCnczE6meddmssKZZENNNtj+BCU/QVZqtu7mFxGUeXdY3Nq1rTtqsasd0cstOrK5V8am2/MlR9kiPnW3adVTQ/aPOK8EgIHzzGvX3OKNN/tHG0f7lJH1NY930/s0f6uc8kJUr5xHzqi83t6fre9l5+ZcSuf00/+Y/PX4ktl0JtGtmUqPNcr+StPlW0hsJEAAAcAIHtXhb3rVQP2TKj4rUEj2TP1FedxDrAu3ZAWGhybEH+YyfaKO6oU9I+5CPCeIXLzVeP8nn6nSOkl9bpYcbuFpSl1CkFO6lBaSkwkanQ1yHqKxEhN1aKOrTgcT5HuL+aEfzVm3+JJTK3XACd1LVqffU1R6sbsqxtS2EqU04hYcVBASCgKk8h2iE7869W9xKtJ6YRFxLhlOzpxxPMs6rs7tzutLRSVulGFFFFAANFANFAFFFPcaKYniJoCS3QrXKKK0rNUoT5R7aUUBUxUap8jVGtLFU90Hx+o/pWbQHGLtlWBYwlaAfsl2YyjWEqUMyQP3m1EEeBA4muvY/hyLy3XbPjMhYg/vAj4VA8wQCD4VI/aIWUlaEqKFZklSQrKobKTOx8RV5VsnfOI8tfagPPdFOjSLC2TbtqUsJKlFStyVGSYGgHhWxUzxTlGU7TMiDrxqGgOf9dmD9th3agd63cSv8K+4v5lB/DXu+ri6adwy2caQhAW0nMEAAZ091yY3OdKt6hxbDk3DDrKvhdQpB8MySJ9Jn0rinQjpLcssO2PaKQGnFEpGitTlWmd4CknT+Ko6tXyUHI2rS2dzWVJPGfad/xXpXbW8hx0Zh9xPeX7Db1ivK4l1okfsGZB2U4fllTx9a5244ACSQBxJMD1NZT/AExt25GYuc0oEg+pgT4zVU7qtVeILHcdYuEWNouavLL7XjwX3PdXXWBeL2cCByQlI+Zk/Osi5xh9z43nVea1Ee0xXn27y7eg21i+4k7LKVAeukA+tXWeh+NO/wCmwwP4lpn2BUflWPNrmfrPxZ7/ADPhlD9NeEfrgnqpd4s018biUnlMn2GtabHU1du//ZvwBxS0lSh88g+Veiwjqbw9mCpC31Di6ru/yIge81JDh39UvA1a34k6UoeL+S+pzY9LA4rJbMuvr4BKT9ACr5VrWXQvF7v4kos0HiswuP8AaJXP8tdksrBtlOVptDaf3UJCB7JFWK3IWlKHTPeUtfi93W0c8Ls0/n3nPMF6lbRs57lbl0vjmJQ3/KDmPqr0r3tlYtsoCGkIbQNkISEp9hU9JW0VbedWFFFFDAUUUUAUqUkmBvSUqVQZHCgFdaKTB3oU5IA5aelXMRWkhJB15eBqjQGlhjvdI5H60U7DWYTPP8v0aKAXElDJE66ED1rPt2M8jiBIqfFEd4HmPpVdh8oMigI6Kc6sEkgRPD60qWCRIEjbSgGUUVMzdEETBA01A28DQENcH6ybFdjixdaSCLpOZIOiSpXdcBOn3wFcPiFd4W4J8+Arx/Wf0PN9Zz8K2FdolREnLEOJjxTB/AKxKKksM906kqclODw0ebwfqdW9DmJPqUd/s7RhKfAr2/lH4jXvsH6J2lqB2Fu02R97LmX/ADqlXzpnRS8Llk0pSytSB2ayYBJQAM3mRB9a2MwokorCE5ym+aTy+0dNIRTQscxSg1k8C0UAVxPEes/EBdvXDIz2bD3ZKaygpyyoAqIGZJUEKObYHTwOG0twdspRVPCcTRcsNvNmUOJCk89eB8QZB8QatE1kC0UgNLQBRSA0tAFFFFAPaaKjA3NDzWVRHKrGGpGfXcDT86guD3leZ+tANcTEeIB/XqDTacpcgDkI+c0iUyYHGgNmzPcT5UU9lvKkDlSUBUxRYgDjv6VnxVzFEd4HmPp/eqpR3QeZIPptQDKnt7koBjj8oqCgCaAc4uSTzpA3JA4GfkJj6VOuxUADHpxFJ2JTkkRJV/8AmgGdoEEgAeQGvqdqY44VAgwAdCNyQdxNIRqr/cfoKVtvMY2A3568KA5f1f3gtcQucOczKcJWoOLMyEElvLJ3LKgdI+GulrG/KUyOeprlnWsz9hxOyxBAMSEucfgO34mlKH4K6nMiRqFZSCDEga/MGgIr+5ShClrWA2nvKUSEhCRzn4dKzrTpdaPPLbbfTmSUjLBSVKWO6EFQAMjlNHS/B1XVjcMIkLcbISVEbpIUlOnMpAk865VgTFpiSH7dU212FCApWQu5BoNTAcSoKTpGkaGDENasqMeaW3Xs7TKWTtoPjpBMkajKdR5zFcdw1lq3usVsF50i4acguRlC5UphQI+6Q4DPAgV6vqs6Wfa7ctqVmWySgJWsF5aClJK1cTB0nwGteZ60emNr2rYZIedQFoWUxI7yClBcTwkLkAmCeFeqkFOPKwng9B1P3rZszbpeC1MKWVARICikykHXJmUoTzFe9QNU7/EBBiQdxtXCujvSxlq/cvEWjjCCw7nZCpSodyClSgNZEnTcCt6763vtTzDFl/kBaiXHbgoQZAIShKgSlM895I2rPOuXmehg9Li/WElKnGbFtd4+0QFIAOQFSsu6QSYO8aDnTeiHThy5u3rR1EOspKipKYbCkkBSD3iRvoZ+6a8D0Bsbx83dg24m3SlYU66jKpUh2CO0Tq4O6QBmA3rr+BdHWbQKDLeVThlayQSpREFRO/EwnYSaxByby8Y6GTS07sSO7JOmwJ+c01SZ131iFRpIkHTypqXRmCZTITGXMJIkyY35VIB57zrEmBA24VIYHJGlLRRQDwIEgjlHGmURU1ogFWokQT7UBDU9kP8AMT5/kaicVJJAieFSWR76fP8AI0BtUUUUBm4k+CcsbHf02qK1AKVgmNjPI0/E0QoHmPp+hVTNpFAJSgwaSigFWskyalU/mTlVw1SriCKhooB3ZKTqeJmeFBXxToTvxHmBwps0qInWY8KA8J1yWzasLX2igFhxtTebdSwYKU8yUFe3KqnQDrHZU3b2VyHGblKEtjtE5UuEaIgkyCUhPxASasdYl8m0xHDbx1JctGlOJX3Z7NxYhLhTxIGVQ/8AEY1ioeuTF7G9s2Dbvsu3RebDBbWkuDOYUFRqhOx70QQONAdDrmXW11fNOsuXjLavtCcpWEahxMgKUpMaqA1kRsZmumpBAE6n6niaRbkAqOwEnyGpoD5t6MdHhiF2yzZpdt4a/wCocK80QMrq0wAQFAwEk7qjau4W+FYbgrGchtrKP2i4U+4RwB+JR/hTprsK4jg1vcXS37hNy4yXXVZ8hUCqTm1IUNBm2rRV0ZYal25cW7ESp06eGmpPlJrm+IQVap5N1Hyr9qTbb7/ub9G2qSjzYwva2QdPOkdxiea6IU1btdxls7kKVClq13JCZO2wEwTXR3uglljNg1ctoSw+42D2raQkdoBC0uJGixnBE76aGvK3Bacb7MqTldRCRIEgjQpHhofSq/V50+VhDi7S7SosKVmStIkoJ0Kkj7yDAkDUEbbioZqpUopW/oyg8pLrHr36rLPdxbqlh7p795Y6A9MW8INzZ3yOzU2vMFIRmUtWgykj4hBCkqMCCeYrSV0ouMbfcZtH/sVo0gKddUQl5QOh0B0EyIBA5nUCsbrNxNh+/tLqxW0+twBBSUhSStKwGw4lYG4XEHgmtjCOpDtCXb53K4tRUpm3CEoEmcsxA8kiBwPGrylOrXoJ+pJr2bPrp8CvaSZn9BujzSMdH2R1VwzbtrLr5ggrW2tEJI0IzLHP4VbxXaax8Nwq0w5jK2G7dqZKlKAzHmpaz3j6+Vatk+h4JLa0LSrZSVBST6jStuEXGKTee32nlllspAk6kgwBw8TUSROlTO2ak8J8RrUzdqEQpZjw8a9gpEVLbP5FTw4+VNLpmZ1plAOdTBI/UcKVlUKB8R9aZRQHoKKQUUBkX6jnM8NvYU15jKlJPGfyip8UR3geY+n96ruXEpCT93jQEVFLFJQCgUlFFAFKhBJgamntPFMxxp1pcZFTw40BWu7AOIUh1sLQrRSVpzJPgQRFcS6edDrW1xS3lHZ21xlGVGgQqci196RAzIXl2Mnhv3Z9yVE+OnlwrzHTPoS1iTbaHVKR2S84UmM0EQpOu06a8MooDyHb4ngx74ViFkPvCe2aHjuUgcjKfFNey6P9MLTEEEMOgqUkhTSu66mRBlPECd0yPGt1KYAHLT9GvH9JOq20uldqgKtn5kOs93XmpGgJniIPjQHKehkoFxbq7q0LPmPuK9in51SwG4QntLS7A/aZhnJAzcdfHQg8ZPOtTpN0Hv8ADnDeKWm4Tm77qcxJCty6kiQDxMnWNZqu5d2d8B2h7JyI1ISoeGY91Q8/lVRcUnCcpNPlljVbpotaFRThFJrmjnR7NM2nMLY7RL5ABQkBJzQhIExptpJqrZ3bd6XAppKmkHKlZ+8eJHLSNjxFZaeiFsnVdxKeWZCR71Jf9LGWG+ztgFECBA7ifHXVR+vOtFUubSm3J9HhpRNx1OXWolFdVvkt9HsDbVjFuwwiEIKXXtVKENnPrJMRCADzXXfFqABJMAaknQDnJ4Vxfq7Zvm21LtbMqff1cvLolDYEyEtp0UsTqSJk8NK9k11eu3BzYneOXIP/AG7f+TbjwgQTHMBJroaUHCCi3llFUkpzcksFDBGrPF8Zu0XSkvot0ITashZ7JQ17dwZT3lAx/N/CIm6IYUmxxu9trVR+zBpt3JmKg04SiEyeMFe+sRMxWji3VPYPBGVosFGgUwezManvSCFHfU6+NbPRzotb2LZbt0ZQoypSjmWs81KO/loNdqkIz0ZxQ66Dwqq48VbmaalMmBTmkzO2xjz8KAZRRV61QgoOYARpP640BRqS3ZzKApihVjD/ANoPX6UBriiiigMN95Sj3jsTpyqOp71ICzH651CRQD2Hcp1Eg6EeFR0UUAUUE0UBZYsipJI05TxqFxopMHepLi5KjO2mg/OoVuE7maASirNq0hQgmDw8fypiwgHir5D+tAQ0UGigPD9b+MlnDy0n9pcrSykcYJlz5AJ/HXO7/oZbHKlIIyJSkrST/mKSkBSyFSNVSdI0itfrBv8A7VjCGRq3Zokjh2ioUr1ktj8Bpa3LekpJykdXwLh1OtCVWrHK2Wfe/l4nm3ehDIbcguKcy9w5kgBQ1EjLqDqNxvNex6jxbOsuAsNC5YVq4UArKFzlMnYghSTEfdqlWR0WxD7BjSDs1cdxXKHTAPo6EnypcUlFc0THHOG0qEI1aMcLOH8jvdFFLWmcqTt3ICMuWZNQuRwED3qS4uM0aARUQNAK2QDryPzFNpctK40UmCIoBtWn1pLaYgEbj86jQ/Khm1FMeaykj9EcDQDKs4d+0HkajZYJBI2AP02p9gqHB6/SgNiiiigMa9bhZ8dfepXkoyJEwYnnvvP64UuKJ7wPh9P71TKqAFCnvuAqkDT6xxqOlIg6jbhQDnHJ4AHw0pEDUeNW3FtCITM+JEVTnWgHvohRAMxUhuzGUAbRMa1EhsqOmp3ppTG+lAJRTlOEgDl4AU2gCiee3H86KpY5cdnbPr/dZdV7NqNAcK6Ov9u9dXJ3deUfQqKo/wDYe1b1eS6MY2wzbhK3IWVKJGVWmwGoEGQK3mekNqoT9obT4KDgPyQRVlSnCMEsnf8ADLu1o2kIuok+uvXJfrz/AEyw4raDifiaM6b5Tv7EA+9aoxy043bI9Hj9Gqp3PSm0Gna5wdDlQuI4/ElM16nOnKLTZNd3llcUZUpVFqvadc6DdIxfWLT09+Mjg5OI0V76K8lCvQoQTsJrjHUfdEXd200VqtinOFKEQoLCW5EkBRQpek/c8K7KKqz529xSKnRYqKZHtsagCSfGnB4xEmOVDBpWVrlEqAn6VTvrjMdNht+dQl0xEmOU00GgEomnCIOkzseVNoCzYOQqOCtKgByq8j9DVnDcubXfhVdHxDzH1oDdooooDIxBZzkcBEe1Vqt4k3C55/lpVSgHNLAIJEjlTn1yonmdPypOzI1IPtTQdaASnsN5lAcz/epEMKXJA4+Q9KlF0QCgjKYiY19aAeh9DcgSo8TVS4ezKJ2/tVlbDaUgyVTtFU0gTroPeKAtuFIbTpqRuN6p1dumDlTCdANwZ3rPddCQSdhQD6atAIIIBBBBBEgg7gg7is1eMHgketQXOJuKSoJISopIBjYkGD6GKA8h0hxDAGHFNussKcSYUlponKeIJTAB8J0ryGFWOHXuNtN27QNqppUtkLR30tOKPGdwk71F0cxkYWVtX+FNXOZRParQC5rHwrUlSVp0nSNzrW50QsftGIOX6LUWTGTIy0kZZJSEqVoBOmaTEd6BMGgPdI6scNH/AGjfqVn6qrwFtaWdn0hfQ8m3bt+x7qXEp7NJU20oQFyJkK9zXRO0PM+9cr6WNW7eNJXfoW5avITJSpQUnuZMySkgnKoAkcjsdKA7PgtxbLR/0hYKJ17DJlnxCNAfOtu3SlKcytZ0CY96+fXrC2tMUszg92p4OqGdG+RIUnMlZgZklGc5SJGXyrs7GMzooQOY29qA2nLlI/ZjKeOmtQOu5t4nnz86jQZEjUb6UtAFKlMmBSA09kgGTOmvqNqAbNOcaIieIkULekyQD8vpTQaAEqgyOFKg94eY+tCDBB3FPtUStPn9NaA26KKKAzcUSZB4fn+oqmlPr4VuLQCIOorLurMoMjUc+I/XOgIVXCiIJkeOtR0pOs05lIJ1MCgJWLwpBHDWPA86hKieZ+dDpE92Y8altLnIdpn3oBjzBTuP+KYTU93dlRj7s6VGhwBJBEkxB5c6Ansr3Lodvp/SquLNFeZM8dOWm1SNWpUCRw+flURoDBds1p3SfMaj5VBXqM44j1GlQrZSdwD5igPPTRW2rDmz932JFAwVsgnMUngJmflQGHVPFMHZuUZHm0uJ3AO4PMEag+VehODj94/Kn2+AhSozkT4f1oDyWDdFba0JLDSUKIgqlSlRylRJA8BWrXoHOiwH+p7wmmt4YhOuhI5mfXlQDMCWpAJ4E6A8uP68K0LpwKMjiNRyqEUUAUuWpG34EQk+YmoqAKmDKYBKonhEmmLYUDBBpqkQYNAWHrhJEJTB56bU/DEd4nkPrVOtLCkaE8z9P70BeooooAoIoooCmvDEmYJH0qE4UeCh7VpUUBlqwxUbgnl/Wqq2yNwRW9RQGEpkgSQQKRDROwJit0ikSgDYAeVAYSVEbEihSp3351uLZB3ANRGxR+79aAx6Uittu3SnYAU5aARBE0BhqVMaAeU602tT/DUzOscqc9h6Tt3T4be1AZebSIHnxpoNaLGHCDJJ8tKRzDANlH2oDPJoqRxqONDLOYxMUBHTiRHGfl7Vppw1MayfGj/DUePvQGWlUHgfOlK9Z0HlWsmwRy+ZqVLCRsAPSgMfvq/ePuakbw5Z5DzrXooCm1hiRuZ+Qq2lMaClooAooooD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222" name="Picture 6" descr="https://encrypted-tbn1.gstatic.com/images?q=tbn:ANd9GcSpkad_xjVn9GeWX_9HKRogeOBXGbkHM4-W11kI_ZqJTXnE1qUl_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348880"/>
            <a:ext cx="2880320" cy="3629205"/>
          </a:xfrm>
          <a:prstGeom prst="rect">
            <a:avLst/>
          </a:prstGeom>
          <a:noFill/>
        </p:spPr>
      </p:pic>
      <p:sp>
        <p:nvSpPr>
          <p:cNvPr id="7" name="6 Llamada rectangular redondeada"/>
          <p:cNvSpPr/>
          <p:nvPr/>
        </p:nvSpPr>
        <p:spPr>
          <a:xfrm rot="20138369">
            <a:off x="5735754" y="1752904"/>
            <a:ext cx="3131840" cy="2016224"/>
          </a:xfrm>
          <a:prstGeom prst="wedgeRoundRectCallout">
            <a:avLst>
              <a:gd name="adj1" fmla="val -87669"/>
              <a:gd name="adj2" fmla="val 1714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800" b="1" dirty="0" smtClean="0"/>
              <a:t>I am </a:t>
            </a:r>
            <a:r>
              <a:rPr lang="es-ES" sz="4800" b="1" dirty="0" err="1" smtClean="0"/>
              <a:t>from</a:t>
            </a:r>
            <a:r>
              <a:rPr lang="es-ES" sz="4800" b="1" dirty="0" smtClean="0"/>
              <a:t> </a:t>
            </a:r>
            <a:r>
              <a:rPr lang="es-ES" sz="4800" b="1" dirty="0" err="1" smtClean="0"/>
              <a:t>Korea</a:t>
            </a:r>
            <a:r>
              <a:rPr lang="es-ES" sz="4800" b="1" dirty="0" smtClean="0"/>
              <a:t>!</a:t>
            </a:r>
            <a:endParaRPr lang="es-ES" sz="4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98</Words>
  <Application>Microsoft Office PowerPoint</Application>
  <PresentationFormat>Presentación en pantalla (4:3)</PresentationFormat>
  <Paragraphs>24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Tema de Office</vt:lpstr>
      <vt:lpstr>MY NEW FRIENDS FROM ALL OVER THE WORLD</vt:lpstr>
      <vt:lpstr>CHINA</vt:lpstr>
      <vt:lpstr>KOREA</vt:lpstr>
      <vt:lpstr>USA</vt:lpstr>
      <vt:lpstr>JAPAN</vt:lpstr>
      <vt:lpstr>INDIA</vt:lpstr>
      <vt:lpstr>Diapositiva 7</vt:lpstr>
      <vt:lpstr>Diapositiva 8</vt:lpstr>
      <vt:lpstr>Jin, where are you from? </vt:lpstr>
      <vt:lpstr>Diapositiva 10</vt:lpstr>
      <vt:lpstr>Diapositiva 11</vt:lpstr>
      <vt:lpstr>Diapositiva 12</vt:lpstr>
      <vt:lpstr>Diapositiva 13</vt:lpstr>
      <vt:lpstr>I am from JAPAN</vt:lpstr>
      <vt:lpstr>WE ARE FROM KOREA</vt:lpstr>
      <vt:lpstr>WE ARE FROM USA</vt:lpstr>
      <vt:lpstr>See you!!!!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CHINA</dc:title>
  <dc:creator>ACER</dc:creator>
  <cp:lastModifiedBy>ACER</cp:lastModifiedBy>
  <cp:revision>6</cp:revision>
  <dcterms:created xsi:type="dcterms:W3CDTF">2012-11-24T09:43:49Z</dcterms:created>
  <dcterms:modified xsi:type="dcterms:W3CDTF">2012-11-24T10:42:50Z</dcterms:modified>
</cp:coreProperties>
</file>